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orbel" panose="020B0503020204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topic we decided to choose for our problem is turnover.</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Within the first week of the internship program, the turnover rate for our store was 135% (the goal for every Walmart store is 80%).</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 top 2 shifts that had the highest turnover were overnights (160%) and cashier (130%).</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Some factors that could contribute to the high turnover are:</a:t>
            </a:r>
            <a:endParaRPr dirty="0"/>
          </a:p>
          <a:p>
            <a:pPr marL="457200" marR="0" lvl="1"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Students looking for seasonal jobs</a:t>
            </a:r>
            <a:endParaRPr dirty="0"/>
          </a:p>
          <a:p>
            <a:pPr marL="457200" marR="0" lvl="1"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Lack of employed minors</a:t>
            </a:r>
            <a:endParaRPr dirty="0"/>
          </a:p>
          <a:p>
            <a:pPr marL="457200" marR="0" lvl="1"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Transfers</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82880" lvl="0" indent="-182880" rtl="0">
              <a:lnSpc>
                <a:spcPct val="90000"/>
              </a:lnSpc>
              <a:spcBef>
                <a:spcPts val="0"/>
              </a:spcBef>
              <a:spcAft>
                <a:spcPts val="0"/>
              </a:spcAft>
              <a:buClr>
                <a:schemeClr val="lt1"/>
              </a:buClr>
              <a:buSzPts val="2200"/>
              <a:buFont typeface="Noto Sans Symbols"/>
              <a:buChar char="▪"/>
            </a:pPr>
            <a:r>
              <a:rPr lang="en-US" sz="1100">
                <a:solidFill>
                  <a:srgbClr val="000000"/>
                </a:solidFill>
              </a:rPr>
              <a:t>How L</a:t>
            </a:r>
            <a:r>
              <a:rPr lang="en-US">
                <a:solidFill>
                  <a:srgbClr val="000000"/>
                </a:solidFill>
              </a:rPr>
              <a:t>ong have you been with Walmart?</a:t>
            </a:r>
            <a:endParaRPr>
              <a:solidFill>
                <a:srgbClr val="000000"/>
              </a:solidFill>
              <a:latin typeface="Corbel"/>
              <a:ea typeface="Corbel"/>
              <a:cs typeface="Corbel"/>
              <a:sym typeface="Corbel"/>
            </a:endParaRPr>
          </a:p>
          <a:p>
            <a:pPr marL="411480" lvl="1" indent="-132080" rtl="0">
              <a:lnSpc>
                <a:spcPct val="90000"/>
              </a:lnSpc>
              <a:spcBef>
                <a:spcPts val="400"/>
              </a:spcBef>
              <a:spcAft>
                <a:spcPts val="0"/>
              </a:spcAft>
              <a:buClr>
                <a:srgbClr val="000000"/>
              </a:buClr>
              <a:buSzPts val="1200"/>
              <a:buFont typeface="Noto Sans Symbols"/>
              <a:buChar char="▪"/>
            </a:pPr>
            <a:r>
              <a:rPr lang="en-US">
                <a:solidFill>
                  <a:srgbClr val="000000"/>
                </a:solidFill>
              </a:rPr>
              <a:t>Turnover is highly concentrated in first year of employment.</a:t>
            </a:r>
            <a:endParaRPr>
              <a:solidFill>
                <a:srgbClr val="000000"/>
              </a:solidFill>
              <a:latin typeface="Corbel"/>
              <a:ea typeface="Corbel"/>
              <a:cs typeface="Corbel"/>
              <a:sym typeface="Corbel"/>
            </a:endParaRPr>
          </a:p>
          <a:p>
            <a:pPr marL="182880" lvl="0" indent="-119379" rtl="0">
              <a:lnSpc>
                <a:spcPct val="90000"/>
              </a:lnSpc>
              <a:spcBef>
                <a:spcPts val="1600"/>
              </a:spcBef>
              <a:spcAft>
                <a:spcPts val="0"/>
              </a:spcAft>
              <a:buClr>
                <a:srgbClr val="000000"/>
              </a:buClr>
              <a:buSzPts val="1200"/>
              <a:buFont typeface="Noto Sans Symbols"/>
              <a:buChar char="▪"/>
            </a:pPr>
            <a:r>
              <a:rPr lang="en-US">
                <a:solidFill>
                  <a:srgbClr val="000000"/>
                </a:solidFill>
              </a:rPr>
              <a:t>What was the prim</a:t>
            </a:r>
            <a:r>
              <a:rPr lang="en-US" sz="1100">
                <a:solidFill>
                  <a:srgbClr val="000000"/>
                </a:solidFill>
              </a:rPr>
              <a:t>ary reason you stayed with Walmart?</a:t>
            </a:r>
            <a:endParaRPr sz="1100">
              <a:solidFill>
                <a:srgbClr val="000000"/>
              </a:solidFill>
              <a:latin typeface="Corbel"/>
              <a:ea typeface="Corbel"/>
              <a:cs typeface="Corbel"/>
              <a:sym typeface="Corbel"/>
            </a:endParaRPr>
          </a:p>
          <a:p>
            <a:pPr marL="411480" lvl="1" indent="-125730" rtl="0">
              <a:lnSpc>
                <a:spcPct val="90000"/>
              </a:lnSpc>
              <a:spcBef>
                <a:spcPts val="400"/>
              </a:spcBef>
              <a:spcAft>
                <a:spcPts val="0"/>
              </a:spcAft>
              <a:buClr>
                <a:srgbClr val="000000"/>
              </a:buClr>
              <a:buSzPts val="1100"/>
              <a:buFont typeface="Noto Sans Symbols"/>
              <a:buChar char="▪"/>
            </a:pPr>
            <a:r>
              <a:rPr lang="en-US" sz="1100">
                <a:solidFill>
                  <a:srgbClr val="000000"/>
                </a:solidFill>
              </a:rPr>
              <a:t>56% said potential for advancement. Other options were &lt;15% each, including starting pay.</a:t>
            </a:r>
            <a:endParaRPr sz="1100">
              <a:solidFill>
                <a:srgbClr val="000000"/>
              </a:solidFill>
              <a:latin typeface="Corbel"/>
              <a:ea typeface="Corbel"/>
              <a:cs typeface="Corbel"/>
              <a:sym typeface="Corbel"/>
            </a:endParaRPr>
          </a:p>
          <a:p>
            <a:pPr marL="182880" lvl="0" indent="-113029" rtl="0">
              <a:lnSpc>
                <a:spcPct val="90000"/>
              </a:lnSpc>
              <a:spcBef>
                <a:spcPts val="1600"/>
              </a:spcBef>
              <a:spcAft>
                <a:spcPts val="0"/>
              </a:spcAft>
              <a:buClr>
                <a:srgbClr val="000000"/>
              </a:buClr>
              <a:buSzPts val="1100"/>
              <a:buFont typeface="Noto Sans Symbols"/>
              <a:buChar char="▪"/>
            </a:pPr>
            <a:r>
              <a:rPr lang="en-US" sz="1100">
                <a:solidFill>
                  <a:srgbClr val="000000"/>
                </a:solidFill>
              </a:rPr>
              <a:t>I am comfortable using the open door policy</a:t>
            </a:r>
            <a:endParaRPr sz="1100">
              <a:solidFill>
                <a:srgbClr val="000000"/>
              </a:solidFill>
              <a:latin typeface="Corbel"/>
              <a:ea typeface="Corbel"/>
              <a:cs typeface="Corbel"/>
              <a:sym typeface="Corbel"/>
            </a:endParaRPr>
          </a:p>
          <a:p>
            <a:pPr marL="411480" lvl="1" indent="-125730" rtl="0">
              <a:lnSpc>
                <a:spcPct val="90000"/>
              </a:lnSpc>
              <a:spcBef>
                <a:spcPts val="400"/>
              </a:spcBef>
              <a:spcAft>
                <a:spcPts val="0"/>
              </a:spcAft>
              <a:buClr>
                <a:srgbClr val="000000"/>
              </a:buClr>
              <a:buSzPts val="1100"/>
              <a:buFont typeface="Noto Sans Symbols"/>
              <a:buChar char="▪"/>
            </a:pPr>
            <a:r>
              <a:rPr lang="en-US" sz="1100">
                <a:solidFill>
                  <a:srgbClr val="000000"/>
                </a:solidFill>
              </a:rPr>
              <a:t>Only 60% comfortable. Newer associates are wary of using open door</a:t>
            </a:r>
            <a:endParaRPr sz="1100">
              <a:solidFill>
                <a:srgbClr val="000000"/>
              </a:solidFill>
              <a:latin typeface="Corbel"/>
              <a:ea typeface="Corbel"/>
              <a:cs typeface="Corbel"/>
              <a:sym typeface="Corbel"/>
            </a:endParaRPr>
          </a:p>
          <a:p>
            <a:pPr marL="182880" lvl="0" indent="-113029" rtl="0">
              <a:lnSpc>
                <a:spcPct val="90000"/>
              </a:lnSpc>
              <a:spcBef>
                <a:spcPts val="1600"/>
              </a:spcBef>
              <a:spcAft>
                <a:spcPts val="0"/>
              </a:spcAft>
              <a:buClr>
                <a:srgbClr val="000000"/>
              </a:buClr>
              <a:buSzPts val="1100"/>
              <a:buFont typeface="Noto Sans Symbols"/>
              <a:buChar char="▪"/>
            </a:pPr>
            <a:r>
              <a:rPr lang="en-US" sz="1100">
                <a:solidFill>
                  <a:srgbClr val="000000"/>
                </a:solidFill>
              </a:rPr>
              <a:t>Where is there room for improvement?</a:t>
            </a:r>
            <a:endParaRPr sz="1100">
              <a:solidFill>
                <a:srgbClr val="000000"/>
              </a:solidFill>
              <a:latin typeface="Corbel"/>
              <a:ea typeface="Corbel"/>
              <a:cs typeface="Corbel"/>
              <a:sym typeface="Corbel"/>
            </a:endParaRPr>
          </a:p>
          <a:p>
            <a:pPr marL="411480" lvl="1" indent="-125730" rtl="0">
              <a:lnSpc>
                <a:spcPct val="90000"/>
              </a:lnSpc>
              <a:spcBef>
                <a:spcPts val="400"/>
              </a:spcBef>
              <a:spcAft>
                <a:spcPts val="0"/>
              </a:spcAft>
              <a:buClr>
                <a:srgbClr val="000000"/>
              </a:buClr>
              <a:buSzPts val="1100"/>
              <a:buFont typeface="Noto Sans Symbols"/>
              <a:buChar char="▪"/>
            </a:pPr>
            <a:r>
              <a:rPr lang="en-US" sz="1100">
                <a:solidFill>
                  <a:srgbClr val="000000"/>
                </a:solidFill>
              </a:rPr>
              <a:t>Newer associates claimed training process/material availability, while older associates said scheduling/communication from management needed the most work.</a:t>
            </a:r>
            <a:endParaRPr sz="1100">
              <a:solidFill>
                <a:srgbClr val="000000"/>
              </a:solidFill>
              <a:latin typeface="Corbel"/>
              <a:ea typeface="Corbel"/>
              <a:cs typeface="Corbel"/>
              <a:sym typeface="Corbel"/>
            </a:endParaRPr>
          </a:p>
          <a:p>
            <a:pPr marL="0" marR="0" lvl="0" indent="0" algn="l" rtl="0">
              <a:spcBef>
                <a:spcPts val="0"/>
              </a:spcBef>
              <a:spcAft>
                <a:spcPts val="0"/>
              </a:spcAft>
              <a:buNone/>
            </a:pPr>
            <a:endParaRPr sz="1100"/>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Turnover</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Overnights: 120%</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Cashiers: 114% </a:t>
            </a:r>
            <a:endParaRPr/>
          </a:p>
        </p:txBody>
      </p:sp>
      <p:sp>
        <p:nvSpPr>
          <p:cNvPr id="128" name="Google Shape;12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82880" lvl="0" indent="-182880" rtl="0">
              <a:lnSpc>
                <a:spcPct val="90000"/>
              </a:lnSpc>
              <a:spcBef>
                <a:spcPts val="0"/>
              </a:spcBef>
              <a:spcAft>
                <a:spcPts val="0"/>
              </a:spcAft>
              <a:buClr>
                <a:srgbClr val="000000"/>
              </a:buClr>
              <a:buSzPts val="2200"/>
              <a:buFont typeface="Noto Sans Symbols"/>
              <a:buChar char="▪"/>
            </a:pPr>
            <a:r>
              <a:rPr lang="en-US" sz="2200">
                <a:solidFill>
                  <a:srgbClr val="000000"/>
                </a:solidFill>
              </a:rPr>
              <a:t>Need to include associates that just got promoted into new positions</a:t>
            </a:r>
            <a:endParaRPr sz="2200">
              <a:solidFill>
                <a:srgbClr val="000000"/>
              </a:solidFill>
            </a:endParaRPr>
          </a:p>
          <a:p>
            <a:pPr marL="868680" lvl="3" indent="-220980" rtl="0">
              <a:lnSpc>
                <a:spcPct val="90000"/>
              </a:lnSpc>
              <a:spcBef>
                <a:spcPts val="0"/>
              </a:spcBef>
              <a:spcAft>
                <a:spcPts val="0"/>
              </a:spcAft>
              <a:buClr>
                <a:srgbClr val="000000"/>
              </a:buClr>
              <a:buSzPts val="2200"/>
              <a:buFont typeface="Noto Sans Symbols"/>
              <a:buChar char="▪"/>
            </a:pPr>
            <a:r>
              <a:rPr lang="en-US" sz="2200">
                <a:solidFill>
                  <a:srgbClr val="000000"/>
                </a:solidFill>
              </a:rPr>
              <a:t>associate that just got promoted to DM position from cap two. having trouble with the transition and could benefit from the meetings as they help clear confusion</a:t>
            </a:r>
            <a:endParaRPr sz="2200">
              <a:solidFill>
                <a:srgbClr val="000000"/>
              </a:solidFill>
            </a:endParaRPr>
          </a:p>
          <a:p>
            <a:pPr marL="182880" lvl="0" indent="-182880" rtl="0">
              <a:lnSpc>
                <a:spcPct val="90000"/>
              </a:lnSpc>
              <a:spcBef>
                <a:spcPts val="1400"/>
              </a:spcBef>
              <a:spcAft>
                <a:spcPts val="0"/>
              </a:spcAft>
              <a:buClr>
                <a:srgbClr val="000000"/>
              </a:buClr>
              <a:buSzPts val="2200"/>
              <a:buFont typeface="Noto Sans Symbols"/>
              <a:buChar char="▪"/>
            </a:pPr>
            <a:r>
              <a:rPr lang="en-US" sz="2200">
                <a:solidFill>
                  <a:srgbClr val="000000"/>
                </a:solidFill>
              </a:rPr>
              <a:t>Have a better outlined talking point for each week meeting</a:t>
            </a:r>
            <a:endParaRPr sz="2200">
              <a:solidFill>
                <a:srgbClr val="000000"/>
              </a:solidFill>
              <a:latin typeface="Corbel"/>
              <a:ea typeface="Corbel"/>
              <a:cs typeface="Corbel"/>
              <a:sym typeface="Corbel"/>
            </a:endParaRPr>
          </a:p>
          <a:p>
            <a:pPr marL="182880" lvl="0" indent="-182880" rtl="0">
              <a:lnSpc>
                <a:spcPct val="90000"/>
              </a:lnSpc>
              <a:spcBef>
                <a:spcPts val="1400"/>
              </a:spcBef>
              <a:spcAft>
                <a:spcPts val="0"/>
              </a:spcAft>
              <a:buClr>
                <a:srgbClr val="000000"/>
              </a:buClr>
              <a:buSzPts val="2200"/>
              <a:buFont typeface="Noto Sans Symbols"/>
              <a:buChar char="▪"/>
            </a:pPr>
            <a:r>
              <a:rPr lang="en-US" sz="2200">
                <a:solidFill>
                  <a:srgbClr val="000000"/>
                </a:solidFill>
              </a:rPr>
              <a:t>Consider changing meeting times to once every 2 weeks. </a:t>
            </a:r>
            <a:endParaRPr sz="2200">
              <a:solidFill>
                <a:srgbClr val="000000"/>
              </a:solidFill>
            </a:endParaRPr>
          </a:p>
          <a:p>
            <a:pPr marL="868680" lvl="3" indent="-182880" rtl="0">
              <a:lnSpc>
                <a:spcPct val="90000"/>
              </a:lnSpc>
              <a:spcBef>
                <a:spcPts val="1400"/>
              </a:spcBef>
              <a:spcAft>
                <a:spcPts val="0"/>
              </a:spcAft>
              <a:buClr>
                <a:srgbClr val="000000"/>
              </a:buClr>
              <a:buSzPts val="1600"/>
              <a:buFont typeface="Noto Sans Symbols"/>
              <a:buChar char="▪"/>
            </a:pPr>
            <a:r>
              <a:rPr lang="en-US" sz="2200">
                <a:solidFill>
                  <a:srgbClr val="000000"/>
                </a:solidFill>
              </a:rPr>
              <a:t>this is to make the meetings less repetitive that way they stay beneficial. It is also to ease the stress of the ASM’s having to figure out a way to meet with all the associates weekly with their busy schedules. by slowing the rate of the meetings the ASM’s are able to put better focus on the ones they have to meet with.</a:t>
            </a:r>
            <a:endParaRPr sz="2200">
              <a:solidFill>
                <a:srgbClr val="000000"/>
              </a:solidFill>
              <a:latin typeface="Corbel"/>
              <a:ea typeface="Corbel"/>
              <a:cs typeface="Corbel"/>
              <a:sym typeface="Corbel"/>
            </a:endParaRPr>
          </a:p>
          <a:p>
            <a:pPr marL="182880" lvl="0" indent="-182880" rtl="0">
              <a:lnSpc>
                <a:spcPct val="90000"/>
              </a:lnSpc>
              <a:spcBef>
                <a:spcPts val="1400"/>
              </a:spcBef>
              <a:spcAft>
                <a:spcPts val="0"/>
              </a:spcAft>
              <a:buClr>
                <a:srgbClr val="000000"/>
              </a:buClr>
              <a:buSzPts val="2200"/>
              <a:buFont typeface="Noto Sans Symbols"/>
              <a:buChar char="▪"/>
            </a:pPr>
            <a:r>
              <a:rPr lang="en-US" sz="2200">
                <a:solidFill>
                  <a:srgbClr val="000000"/>
                </a:solidFill>
              </a:rPr>
              <a:t>Better accountability system for ASMs</a:t>
            </a:r>
            <a:endParaRPr sz="2200">
              <a:solidFill>
                <a:srgbClr val="000000"/>
              </a:solidFill>
              <a:latin typeface="Corbel"/>
              <a:ea typeface="Corbel"/>
              <a:cs typeface="Corbel"/>
              <a:sym typeface="Corbel"/>
            </a:endParaRPr>
          </a:p>
          <a:p>
            <a:pPr marL="868680" lvl="3" indent="-220980" rtl="0">
              <a:lnSpc>
                <a:spcPct val="90000"/>
              </a:lnSpc>
              <a:spcBef>
                <a:spcPts val="1400"/>
              </a:spcBef>
              <a:spcAft>
                <a:spcPts val="0"/>
              </a:spcAft>
              <a:buClr>
                <a:srgbClr val="000000"/>
              </a:buClr>
              <a:buSzPts val="2200"/>
              <a:buFont typeface="Corbel"/>
              <a:buChar char="▪"/>
            </a:pPr>
            <a:r>
              <a:rPr lang="en-US" sz="2200">
                <a:solidFill>
                  <a:srgbClr val="000000"/>
                </a:solidFill>
                <a:latin typeface="Corbel"/>
                <a:ea typeface="Corbel"/>
                <a:cs typeface="Corbel"/>
                <a:sym typeface="Corbel"/>
              </a:rPr>
              <a:t>with the more busy ASM’s having them get the meetings done was a little more difficult. creating a better accountability system for the ASM’s to make sure that they are getting done would be very beneficial for our plan. whether it be in the PlanIt app or another way. </a:t>
            </a:r>
            <a:endParaRPr sz="2200">
              <a:solidFill>
                <a:srgbClr val="000000"/>
              </a:solidFill>
              <a:latin typeface="Corbel"/>
              <a:ea typeface="Corbel"/>
              <a:cs typeface="Corbel"/>
              <a:sym typeface="Corbel"/>
            </a:endParaRPr>
          </a:p>
        </p:txBody>
      </p:sp>
      <p:sp>
        <p:nvSpPr>
          <p:cNvPr id="137" name="Google Shape;137;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WRAP UP</a:t>
            </a:r>
            <a:endParaRPr/>
          </a:p>
          <a:p>
            <a:pPr marL="457200" lvl="0" indent="-317500">
              <a:spcBef>
                <a:spcPts val="0"/>
              </a:spcBef>
              <a:spcAft>
                <a:spcPts val="0"/>
              </a:spcAft>
              <a:buSzPts val="1400"/>
              <a:buChar char="●"/>
            </a:pPr>
            <a:r>
              <a:rPr lang="en-US"/>
              <a:t>The Turnover project that we have bee</a:t>
            </a:r>
            <a:endParaRPr/>
          </a:p>
        </p:txBody>
      </p:sp>
      <p:sp>
        <p:nvSpPr>
          <p:cNvPr id="145" name="Google Shape;145;p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2" name="Google Shape;152;p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2"/>
          <p:cNvSpPr/>
          <p:nvPr/>
        </p:nvSpPr>
        <p:spPr>
          <a:xfrm>
            <a:off x="-6843" y="2059012"/>
            <a:ext cx="12195668" cy="1828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18;p2"/>
          <p:cNvSpPr txBox="1">
            <a:spLocks noGrp="1"/>
          </p:cNvSpPr>
          <p:nvPr>
            <p:ph type="ctrTitle"/>
          </p:nvPr>
        </p:nvSpPr>
        <p:spPr>
          <a:xfrm>
            <a:off x="365759" y="2166364"/>
            <a:ext cx="11471565" cy="1739347"/>
          </a:xfrm>
          <a:prstGeom prst="rect">
            <a:avLst/>
          </a:prstGeom>
          <a:noFill/>
          <a:ln>
            <a:noFill/>
          </a:ln>
        </p:spPr>
        <p:txBody>
          <a:bodyPr spcFirstLastPara="1" wrap="square" lIns="91425" tIns="45700" rIns="91425" bIns="45700" anchor="ctr" anchorCtr="0"/>
          <a:lstStyle>
            <a:lvl1pPr marR="0" lvl="0" algn="ctr" rtl="0">
              <a:lnSpc>
                <a:spcPct val="80000"/>
              </a:lnSpc>
              <a:spcBef>
                <a:spcPts val="0"/>
              </a:spcBef>
              <a:spcAft>
                <a:spcPts val="0"/>
              </a:spcAft>
              <a:buClr>
                <a:schemeClr val="dk2"/>
              </a:buClr>
              <a:buSzPts val="6000"/>
              <a:buFont typeface="Corbel"/>
              <a:buNone/>
              <a:defRPr sz="6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
          <p:cNvSpPr txBox="1">
            <a:spLocks noGrp="1"/>
          </p:cNvSpPr>
          <p:nvPr>
            <p:ph type="subTitle" idx="1"/>
          </p:nvPr>
        </p:nvSpPr>
        <p:spPr>
          <a:xfrm>
            <a:off x="1524000" y="3996250"/>
            <a:ext cx="9144000" cy="1309255"/>
          </a:xfrm>
          <a:prstGeom prst="rect">
            <a:avLst/>
          </a:prstGeom>
          <a:noFill/>
          <a:ln>
            <a:noFill/>
          </a:ln>
        </p:spPr>
        <p:txBody>
          <a:bodyPr spcFirstLastPara="1" wrap="square" lIns="91425" tIns="45700" rIns="91425" bIns="45700" anchor="t" anchorCtr="0"/>
          <a:lstStyle>
            <a:lvl1pPr marR="0" lvl="0" algn="ctr" rtl="0">
              <a:lnSpc>
                <a:spcPct val="90000"/>
              </a:lnSpc>
              <a:spcBef>
                <a:spcPts val="12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1pPr>
            <a:lvl2pPr marR="0" lvl="1" algn="ctr" rtl="0">
              <a:lnSpc>
                <a:spcPct val="90000"/>
              </a:lnSpc>
              <a:spcBef>
                <a:spcPts val="2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2pPr>
            <a:lvl3pPr marR="0" lvl="2"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3pPr>
            <a:lvl4pPr marR="0" lvl="3"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4pPr>
            <a:lvl5pPr marR="0" lvl="4"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5pPr>
            <a:lvl6pPr marR="0" lvl="5"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6pPr>
            <a:lvl7pPr marR="0" lvl="6"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7pPr>
            <a:lvl8pPr marR="0" lvl="7" algn="ctr"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8pPr>
            <a:lvl9pPr marR="0" lvl="8" algn="ctr" rtl="0">
              <a:lnSpc>
                <a:spcPct val="90000"/>
              </a:lnSpc>
              <a:spcBef>
                <a:spcPts val="400"/>
              </a:spcBef>
              <a:spcAft>
                <a:spcPts val="40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20" name="Google Shape;20;p2"/>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1" name="Google Shape;21;p2"/>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2" name="Google Shape;22;p2"/>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91839" y="-777240"/>
            <a:ext cx="4206240" cy="978408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78" name="Google Shape;78;p11"/>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9" name="Google Shape;79;p11"/>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80" name="Google Shape;80;p1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p:nvPr/>
        </p:nvSpPr>
        <p:spPr>
          <a:xfrm>
            <a:off x="9019312" y="0"/>
            <a:ext cx="2743200" cy="6858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12"/>
          <p:cNvSpPr txBox="1">
            <a:spLocks noGrp="1"/>
          </p:cNvSpPr>
          <p:nvPr>
            <p:ph type="title"/>
          </p:nvPr>
        </p:nvSpPr>
        <p:spPr>
          <a:xfrm rot="5400000">
            <a:off x="7413033" y="2022229"/>
            <a:ext cx="5897562" cy="240238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2"/>
          <p:cNvSpPr txBox="1">
            <a:spLocks noGrp="1"/>
          </p:cNvSpPr>
          <p:nvPr>
            <p:ph type="body" idx="1"/>
          </p:nvPr>
        </p:nvSpPr>
        <p:spPr>
          <a:xfrm rot="5400000">
            <a:off x="1876063" y="-763227"/>
            <a:ext cx="5897562" cy="7973291"/>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85" name="Google Shape;85;p12"/>
          <p:cNvSpPr txBox="1">
            <a:spLocks noGrp="1"/>
          </p:cNvSpPr>
          <p:nvPr>
            <p:ph type="dt" idx="10"/>
          </p:nvPr>
        </p:nvSpPr>
        <p:spPr>
          <a:xfrm>
            <a:off x="838200" y="6422854"/>
            <a:ext cx="2743196"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86" name="Google Shape;86;p12"/>
          <p:cNvSpPr txBox="1">
            <a:spLocks noGrp="1"/>
          </p:cNvSpPr>
          <p:nvPr>
            <p:ph type="ftr" idx="11"/>
          </p:nvPr>
        </p:nvSpPr>
        <p:spPr>
          <a:xfrm>
            <a:off x="3776135" y="6422854"/>
            <a:ext cx="427966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87" name="Google Shape;87;p12"/>
          <p:cNvSpPr txBox="1">
            <a:spLocks noGrp="1"/>
          </p:cNvSpPr>
          <p:nvPr>
            <p:ph type="sldNum" idx="12"/>
          </p:nvPr>
        </p:nvSpPr>
        <p:spPr>
          <a:xfrm>
            <a:off x="8073048" y="6422854"/>
            <a:ext cx="879759"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26" name="Google Shape;26;p3"/>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7" name="Google Shape;27;p3"/>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28" name="Google Shape;28;p3"/>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p:nvPr/>
        </p:nvSpPr>
        <p:spPr>
          <a:xfrm>
            <a:off x="-6843"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lstStyle>
            <a:lvl1pPr marR="0" lvl="0" algn="ctr" rtl="0">
              <a:lnSpc>
                <a:spcPct val="80000"/>
              </a:lnSpc>
              <a:spcBef>
                <a:spcPts val="0"/>
              </a:spcBef>
              <a:spcAft>
                <a:spcPts val="0"/>
              </a:spcAft>
              <a:buClr>
                <a:schemeClr val="lt1"/>
              </a:buClr>
              <a:buSzPts val="6000"/>
              <a:buFont typeface="Corbel"/>
              <a:buNone/>
              <a:defRPr sz="6000" b="0" i="0" u="none" strike="noStrike" cap="none">
                <a:solidFill>
                  <a:schemeClr val="l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body" idx="1"/>
          </p:nvPr>
        </p:nvSpPr>
        <p:spPr>
          <a:xfrm>
            <a:off x="833191" y="4010334"/>
            <a:ext cx="10515600" cy="1174639"/>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200"/>
              </a:spcBef>
              <a:spcAft>
                <a:spcPts val="0"/>
              </a:spcAft>
              <a:buClr>
                <a:schemeClr val="dk1"/>
              </a:buClr>
              <a:buSzPts val="2000"/>
              <a:buFont typeface="Noto Sans Symbols"/>
              <a:buNone/>
              <a:defRPr sz="2000" b="0" i="0" u="none" strike="noStrike" cap="none">
                <a:solidFill>
                  <a:schemeClr val="dk2"/>
                </a:solidFill>
                <a:latin typeface="Corbel"/>
                <a:ea typeface="Corbel"/>
                <a:cs typeface="Corbel"/>
                <a:sym typeface="Corbel"/>
              </a:defRPr>
            </a:lvl1pPr>
            <a:lvl2pPr marL="914400" marR="0" lvl="1" indent="-228600" algn="l" rtl="0">
              <a:lnSpc>
                <a:spcPct val="90000"/>
              </a:lnSpc>
              <a:spcBef>
                <a:spcPts val="200"/>
              </a:spcBef>
              <a:spcAft>
                <a:spcPts val="0"/>
              </a:spcAft>
              <a:buClr>
                <a:schemeClr val="dk1"/>
              </a:buClr>
              <a:buSzPts val="1800"/>
              <a:buFont typeface="Noto Sans Symbols"/>
              <a:buNone/>
              <a:defRPr sz="1800" b="0" i="0" u="none" strike="noStrike" cap="none">
                <a:solidFill>
                  <a:srgbClr val="8C8C8C"/>
                </a:solidFill>
                <a:latin typeface="Corbel"/>
                <a:ea typeface="Corbel"/>
                <a:cs typeface="Corbel"/>
                <a:sym typeface="Corbel"/>
              </a:defRPr>
            </a:lvl2pPr>
            <a:lvl3pPr marL="1371600" marR="0" lvl="2" indent="-228600" algn="l" rtl="0">
              <a:lnSpc>
                <a:spcPct val="90000"/>
              </a:lnSpc>
              <a:spcBef>
                <a:spcPts val="400"/>
              </a:spcBef>
              <a:spcAft>
                <a:spcPts val="0"/>
              </a:spcAft>
              <a:buClr>
                <a:schemeClr val="dk1"/>
              </a:buClr>
              <a:buSzPts val="1600"/>
              <a:buFont typeface="Noto Sans Symbols"/>
              <a:buNone/>
              <a:defRPr sz="1600" b="0" i="0" u="none" strike="noStrike" cap="none">
                <a:solidFill>
                  <a:srgbClr val="8C8C8C"/>
                </a:solidFill>
                <a:latin typeface="Corbel"/>
                <a:ea typeface="Corbel"/>
                <a:cs typeface="Corbel"/>
                <a:sym typeface="Corbel"/>
              </a:defRPr>
            </a:lvl3pPr>
            <a:lvl4pPr marL="1828800" marR="0" lvl="3"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4pPr>
            <a:lvl5pPr marL="2286000" marR="0" lvl="4"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5pPr>
            <a:lvl6pPr marL="2743200" marR="0" lvl="5"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6pPr>
            <a:lvl7pPr marL="3200400" marR="0" lvl="6"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7pPr>
            <a:lvl8pPr marL="3657600" marR="0" lvl="7" indent="-228600" algn="l" rtl="0">
              <a:lnSpc>
                <a:spcPct val="90000"/>
              </a:lnSpc>
              <a:spcBef>
                <a:spcPts val="400"/>
              </a:spcBef>
              <a:spcAft>
                <a:spcPts val="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8pPr>
            <a:lvl9pPr marL="4114800" marR="0" lvl="8" indent="-228600" algn="l" rtl="0">
              <a:lnSpc>
                <a:spcPct val="90000"/>
              </a:lnSpc>
              <a:spcBef>
                <a:spcPts val="400"/>
              </a:spcBef>
              <a:spcAft>
                <a:spcPts val="400"/>
              </a:spcAft>
              <a:buClr>
                <a:schemeClr val="dk1"/>
              </a:buClr>
              <a:buSzPts val="1400"/>
              <a:buFont typeface="Noto Sans Symbols"/>
              <a:buNone/>
              <a:defRPr sz="1400" b="0" i="0" u="none" strike="noStrike" cap="none">
                <a:solidFill>
                  <a:srgbClr val="8C8C8C"/>
                </a:solidFill>
                <a:latin typeface="Corbel"/>
                <a:ea typeface="Corbel"/>
                <a:cs typeface="Corbel"/>
                <a:sym typeface="Corbel"/>
              </a:defRPr>
            </a:lvl9pPr>
          </a:lstStyle>
          <a:p>
            <a:endParaRPr/>
          </a:p>
        </p:txBody>
      </p:sp>
      <p:sp>
        <p:nvSpPr>
          <p:cNvPr id="33" name="Google Shape;33;p4"/>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dk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4" name="Google Shape;34;p4"/>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dk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35" name="Google Shape;35;p4"/>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dk2"/>
                </a:solidFill>
                <a:latin typeface="Corbel"/>
                <a:ea typeface="Corbel"/>
                <a:cs typeface="Corbel"/>
                <a:sym typeface="Corbel"/>
              </a:defRPr>
            </a:lvl1pPr>
            <a:lvl2pPr marL="0" marR="0" lvl="1" indent="0" algn="l" rtl="0">
              <a:spcBef>
                <a:spcPts val="0"/>
              </a:spcBef>
              <a:buNone/>
              <a:defRPr sz="1200" b="0" i="0" u="none" strike="noStrike" cap="none">
                <a:solidFill>
                  <a:schemeClr val="dk2"/>
                </a:solidFill>
                <a:latin typeface="Corbel"/>
                <a:ea typeface="Corbel"/>
                <a:cs typeface="Corbel"/>
                <a:sym typeface="Corbel"/>
              </a:defRPr>
            </a:lvl2pPr>
            <a:lvl3pPr marL="0" marR="0" lvl="2" indent="0" algn="l" rtl="0">
              <a:spcBef>
                <a:spcPts val="0"/>
              </a:spcBef>
              <a:buNone/>
              <a:defRPr sz="1200" b="0" i="0" u="none" strike="noStrike" cap="none">
                <a:solidFill>
                  <a:schemeClr val="dk2"/>
                </a:solidFill>
                <a:latin typeface="Corbel"/>
                <a:ea typeface="Corbel"/>
                <a:cs typeface="Corbel"/>
                <a:sym typeface="Corbel"/>
              </a:defRPr>
            </a:lvl3pPr>
            <a:lvl4pPr marL="0" marR="0" lvl="3" indent="0" algn="l" rtl="0">
              <a:spcBef>
                <a:spcPts val="0"/>
              </a:spcBef>
              <a:buNone/>
              <a:defRPr sz="1200" b="0" i="0" u="none" strike="noStrike" cap="none">
                <a:solidFill>
                  <a:schemeClr val="dk2"/>
                </a:solidFill>
                <a:latin typeface="Corbel"/>
                <a:ea typeface="Corbel"/>
                <a:cs typeface="Corbel"/>
                <a:sym typeface="Corbel"/>
              </a:defRPr>
            </a:lvl4pPr>
            <a:lvl5pPr marL="0" marR="0" lvl="4" indent="0" algn="l" rtl="0">
              <a:spcBef>
                <a:spcPts val="0"/>
              </a:spcBef>
              <a:buNone/>
              <a:defRPr sz="1200" b="0" i="0" u="none" strike="noStrike" cap="none">
                <a:solidFill>
                  <a:schemeClr val="dk2"/>
                </a:solidFill>
                <a:latin typeface="Corbel"/>
                <a:ea typeface="Corbel"/>
                <a:cs typeface="Corbel"/>
                <a:sym typeface="Corbel"/>
              </a:defRPr>
            </a:lvl5pPr>
            <a:lvl6pPr marL="0" marR="0" lvl="5" indent="0" algn="l" rtl="0">
              <a:spcBef>
                <a:spcPts val="0"/>
              </a:spcBef>
              <a:buNone/>
              <a:defRPr sz="1200" b="0" i="0" u="none" strike="noStrike" cap="none">
                <a:solidFill>
                  <a:schemeClr val="dk2"/>
                </a:solidFill>
                <a:latin typeface="Corbel"/>
                <a:ea typeface="Corbel"/>
                <a:cs typeface="Corbel"/>
                <a:sym typeface="Corbel"/>
              </a:defRPr>
            </a:lvl6pPr>
            <a:lvl7pPr marL="0" marR="0" lvl="6" indent="0" algn="l" rtl="0">
              <a:spcBef>
                <a:spcPts val="0"/>
              </a:spcBef>
              <a:buNone/>
              <a:defRPr sz="1200" b="0" i="0" u="none" strike="noStrike" cap="none">
                <a:solidFill>
                  <a:schemeClr val="dk2"/>
                </a:solidFill>
                <a:latin typeface="Corbel"/>
                <a:ea typeface="Corbel"/>
                <a:cs typeface="Corbel"/>
                <a:sym typeface="Corbel"/>
              </a:defRPr>
            </a:lvl7pPr>
            <a:lvl8pPr marL="0" marR="0" lvl="7" indent="0" algn="l" rtl="0">
              <a:spcBef>
                <a:spcPts val="0"/>
              </a:spcBef>
              <a:buNone/>
              <a:defRPr sz="1200" b="0" i="0" u="none" strike="noStrike" cap="none">
                <a:solidFill>
                  <a:schemeClr val="dk2"/>
                </a:solidFill>
                <a:latin typeface="Corbel"/>
                <a:ea typeface="Corbel"/>
                <a:cs typeface="Corbel"/>
                <a:sym typeface="Corbel"/>
              </a:defRPr>
            </a:lvl8pPr>
            <a:lvl9pPr marL="0" marR="0" lvl="8" indent="0" algn="l" rtl="0">
              <a:spcBef>
                <a:spcPts val="0"/>
              </a:spcBef>
              <a:buNone/>
              <a:defRPr sz="1200" b="0" i="0" u="none" strike="noStrike" cap="none">
                <a:solidFill>
                  <a:schemeClr val="dk2"/>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5"/>
          <p:cNvSpPr txBox="1">
            <a:spLocks noGrp="1"/>
          </p:cNvSpPr>
          <p:nvPr>
            <p:ph type="body" idx="1"/>
          </p:nvPr>
        </p:nvSpPr>
        <p:spPr>
          <a:xfrm>
            <a:off x="1205344" y="2011680"/>
            <a:ext cx="47548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39" name="Google Shape;39;p5"/>
          <p:cNvSpPr txBox="1">
            <a:spLocks noGrp="1"/>
          </p:cNvSpPr>
          <p:nvPr>
            <p:ph type="body" idx="2"/>
          </p:nvPr>
        </p:nvSpPr>
        <p:spPr>
          <a:xfrm>
            <a:off x="6230391" y="2011680"/>
            <a:ext cx="47548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0" name="Google Shape;40;p5"/>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41" name="Google Shape;41;p5"/>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42" name="Google Shape;42;p5"/>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6"/>
          <p:cNvSpPr txBox="1">
            <a:spLocks noGrp="1"/>
          </p:cNvSpPr>
          <p:nvPr>
            <p:ph type="body" idx="1"/>
          </p:nvPr>
        </p:nvSpPr>
        <p:spPr>
          <a:xfrm>
            <a:off x="1207008" y="1913470"/>
            <a:ext cx="4754880" cy="74309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lt1"/>
              </a:buClr>
              <a:buSzPts val="2100"/>
              <a:buFont typeface="Noto Sans Symbols"/>
              <a:buNone/>
              <a:defRPr sz="2100" b="1"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2000"/>
              <a:buFont typeface="Noto Sans Symbols"/>
              <a:buNone/>
              <a:defRPr sz="2000" b="1"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800"/>
              <a:buFont typeface="Noto Sans Symbols"/>
              <a:buNone/>
              <a:defRPr sz="1800" b="1"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46" name="Google Shape;46;p6"/>
          <p:cNvSpPr txBox="1">
            <a:spLocks noGrp="1"/>
          </p:cNvSpPr>
          <p:nvPr>
            <p:ph type="body" idx="2"/>
          </p:nvPr>
        </p:nvSpPr>
        <p:spPr>
          <a:xfrm>
            <a:off x="1207008" y="2656566"/>
            <a:ext cx="4754880" cy="356616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7" name="Google Shape;47;p6"/>
          <p:cNvSpPr txBox="1">
            <a:spLocks noGrp="1"/>
          </p:cNvSpPr>
          <p:nvPr>
            <p:ph type="body" idx="3"/>
          </p:nvPr>
        </p:nvSpPr>
        <p:spPr>
          <a:xfrm>
            <a:off x="6231230" y="1913470"/>
            <a:ext cx="4754880" cy="74309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lt1"/>
              </a:buClr>
              <a:buSzPts val="2100"/>
              <a:buFont typeface="Noto Sans Symbols"/>
              <a:buNone/>
              <a:defRPr sz="2100" b="1"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2000"/>
              <a:buFont typeface="Noto Sans Symbols"/>
              <a:buNone/>
              <a:defRPr sz="2000" b="1"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800"/>
              <a:buFont typeface="Noto Sans Symbols"/>
              <a:buNone/>
              <a:defRPr sz="1800" b="1"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1600"/>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48" name="Google Shape;48;p6"/>
          <p:cNvSpPr txBox="1">
            <a:spLocks noGrp="1"/>
          </p:cNvSpPr>
          <p:nvPr>
            <p:ph type="body" idx="4"/>
          </p:nvPr>
        </p:nvSpPr>
        <p:spPr>
          <a:xfrm>
            <a:off x="6231230" y="2656564"/>
            <a:ext cx="4754880" cy="356616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9" name="Google Shape;49;p6"/>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0" name="Google Shape;50;p6"/>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1" name="Google Shape;51;p6"/>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7"/>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5" name="Google Shape;55;p7"/>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6" name="Google Shape;56;p7"/>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59" name="Google Shape;59;p8"/>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0" name="Google Shape;60;p8"/>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1207008" y="2120054"/>
            <a:ext cx="6126480" cy="41148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200"/>
              </a:spcBef>
              <a:spcAft>
                <a:spcPts val="0"/>
              </a:spcAft>
              <a:buClr>
                <a:schemeClr val="lt1"/>
              </a:buClr>
              <a:buSzPts val="3200"/>
              <a:buFont typeface="Noto Sans Symbols"/>
              <a:buChar char="▪"/>
              <a:defRPr sz="3200" b="0" i="0" u="none" strike="noStrike" cap="none">
                <a:solidFill>
                  <a:schemeClr val="lt1"/>
                </a:solidFill>
                <a:latin typeface="Corbel"/>
                <a:ea typeface="Corbel"/>
                <a:cs typeface="Corbel"/>
                <a:sym typeface="Corbel"/>
              </a:defRPr>
            </a:lvl1pPr>
            <a:lvl2pPr marL="914400" marR="0" lvl="1" indent="-406400" algn="l" rtl="0">
              <a:lnSpc>
                <a:spcPct val="90000"/>
              </a:lnSpc>
              <a:spcBef>
                <a:spcPts val="200"/>
              </a:spcBef>
              <a:spcAft>
                <a:spcPts val="0"/>
              </a:spcAft>
              <a:buClr>
                <a:schemeClr val="lt1"/>
              </a:buClr>
              <a:buSzPts val="2800"/>
              <a:buFont typeface="Noto Sans Symbols"/>
              <a:buChar char="▪"/>
              <a:defRPr sz="2800" b="0" i="0" u="none" strike="noStrike" cap="none">
                <a:solidFill>
                  <a:schemeClr val="lt1"/>
                </a:solidFill>
                <a:latin typeface="Corbel"/>
                <a:ea typeface="Corbel"/>
                <a:cs typeface="Corbel"/>
                <a:sym typeface="Corbel"/>
              </a:defRPr>
            </a:lvl2pPr>
            <a:lvl3pPr marL="1371600" marR="0" lvl="2" indent="-381000" algn="l" rtl="0">
              <a:lnSpc>
                <a:spcPct val="90000"/>
              </a:lnSpc>
              <a:spcBef>
                <a:spcPts val="400"/>
              </a:spcBef>
              <a:spcAft>
                <a:spcPts val="0"/>
              </a:spcAft>
              <a:buClr>
                <a:schemeClr val="lt1"/>
              </a:buClr>
              <a:buSzPts val="2400"/>
              <a:buFont typeface="Noto Sans Symbols"/>
              <a:buChar char="▪"/>
              <a:defRPr sz="2400" b="0" i="0" u="none" strike="noStrike" cap="none">
                <a:solidFill>
                  <a:schemeClr val="lt1"/>
                </a:solidFill>
                <a:latin typeface="Corbel"/>
                <a:ea typeface="Corbel"/>
                <a:cs typeface="Corbel"/>
                <a:sym typeface="Corbel"/>
              </a:defRPr>
            </a:lvl3pPr>
            <a:lvl4pPr marL="1828800" marR="0" lvl="3"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4pPr>
            <a:lvl5pPr marL="2286000" marR="0" lvl="4"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5pPr>
            <a:lvl6pPr marL="2743200" marR="0" lvl="5"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6pPr>
            <a:lvl7pPr marL="3200400" marR="0" lvl="6"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7pPr>
            <a:lvl8pPr marL="3657600" marR="0" lvl="7" indent="-355600" algn="l" rtl="0">
              <a:lnSpc>
                <a:spcPct val="90000"/>
              </a:lnSpc>
              <a:spcBef>
                <a:spcPts val="4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8pPr>
            <a:lvl9pPr marL="4114800" marR="0" lvl="8" indent="-355600" algn="l" rtl="0">
              <a:lnSpc>
                <a:spcPct val="90000"/>
              </a:lnSpc>
              <a:spcBef>
                <a:spcPts val="400"/>
              </a:spcBef>
              <a:spcAft>
                <a:spcPts val="40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9pPr>
          </a:lstStyle>
          <a:p>
            <a:endParaRPr/>
          </a:p>
        </p:txBody>
      </p:sp>
      <p:sp>
        <p:nvSpPr>
          <p:cNvPr id="64" name="Google Shape;64;p9"/>
          <p:cNvSpPr txBox="1">
            <a:spLocks noGrp="1"/>
          </p:cNvSpPr>
          <p:nvPr>
            <p:ph type="body" idx="2"/>
          </p:nvPr>
        </p:nvSpPr>
        <p:spPr>
          <a:xfrm>
            <a:off x="7789023" y="2147486"/>
            <a:ext cx="3200400" cy="3432319"/>
          </a:xfrm>
          <a:prstGeom prst="rect">
            <a:avLst/>
          </a:prstGeom>
          <a:noFill/>
          <a:ln>
            <a:noFill/>
          </a:ln>
        </p:spPr>
        <p:txBody>
          <a:bodyPr spcFirstLastPara="1" wrap="square" lIns="91425" tIns="45700" rIns="91425" bIns="45700" anchor="t" anchorCtr="0"/>
          <a:lstStyle>
            <a:lvl1pPr marL="457200" marR="0" lvl="0" indent="-228600" algn="l" rtl="0">
              <a:lnSpc>
                <a:spcPct val="95000"/>
              </a:lnSpc>
              <a:spcBef>
                <a:spcPts val="1200"/>
              </a:spcBef>
              <a:spcAft>
                <a:spcPts val="0"/>
              </a:spcAft>
              <a:buClr>
                <a:schemeClr val="lt1"/>
              </a:buClr>
              <a:buSzPts val="1800"/>
              <a:buFont typeface="Noto Sans Symbols"/>
              <a:buNone/>
              <a:defRPr sz="1800" b="0"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1200"/>
              <a:buFont typeface="Noto Sans Symbols"/>
              <a:buNone/>
              <a:defRPr sz="1200" b="0"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000"/>
              <a:buFont typeface="Noto Sans Symbols"/>
              <a:buNone/>
              <a:defRPr sz="1000" b="0"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65" name="Google Shape;65;p9"/>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6" name="Google Shape;66;p9"/>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67" name="Google Shape;67;p9"/>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1280160" y="2211494"/>
            <a:ext cx="6126480" cy="3931920"/>
          </a:xfrm>
          <a:prstGeom prst="rect">
            <a:avLst/>
          </a:prstGeom>
          <a:solidFill>
            <a:srgbClr val="F7F7F7"/>
          </a:solidFill>
          <a:ln>
            <a:noFill/>
          </a:ln>
        </p:spPr>
        <p:txBody>
          <a:bodyPr spcFirstLastPara="1" wrap="square" lIns="91425" tIns="365750" rIns="91425" bIns="45700" anchor="t" anchorCtr="0"/>
          <a:lstStyle>
            <a:lvl1pPr marR="0" lvl="0" algn="ctr" rtl="0">
              <a:lnSpc>
                <a:spcPct val="90000"/>
              </a:lnSpc>
              <a:spcBef>
                <a:spcPts val="1200"/>
              </a:spcBef>
              <a:spcAft>
                <a:spcPts val="0"/>
              </a:spcAft>
              <a:buClr>
                <a:schemeClr val="lt1"/>
              </a:buClr>
              <a:buSzPts val="3200"/>
              <a:buFont typeface="Noto Sans Symbols"/>
              <a:buNone/>
              <a:defRPr sz="3200" b="0" i="0" u="none" strike="noStrike" cap="none">
                <a:solidFill>
                  <a:srgbClr val="7F7F7F"/>
                </a:solidFill>
                <a:latin typeface="Corbel"/>
                <a:ea typeface="Corbel"/>
                <a:cs typeface="Corbel"/>
                <a:sym typeface="Corbel"/>
              </a:defRPr>
            </a:lvl1pPr>
            <a:lvl2pPr marR="0" lvl="1" algn="l" rtl="0">
              <a:lnSpc>
                <a:spcPct val="90000"/>
              </a:lnSpc>
              <a:spcBef>
                <a:spcPts val="200"/>
              </a:spcBef>
              <a:spcAft>
                <a:spcPts val="0"/>
              </a:spcAft>
              <a:buClr>
                <a:schemeClr val="lt1"/>
              </a:buClr>
              <a:buSzPts val="2800"/>
              <a:buFont typeface="Noto Sans Symbols"/>
              <a:buNone/>
              <a:defRPr sz="2800" b="0" i="0" u="none" strike="noStrike" cap="none">
                <a:solidFill>
                  <a:schemeClr val="lt1"/>
                </a:solidFill>
                <a:latin typeface="Corbel"/>
                <a:ea typeface="Corbel"/>
                <a:cs typeface="Corbel"/>
                <a:sym typeface="Corbel"/>
              </a:defRPr>
            </a:lvl2pPr>
            <a:lvl3pPr marR="0" lvl="2" algn="l" rtl="0">
              <a:lnSpc>
                <a:spcPct val="90000"/>
              </a:lnSpc>
              <a:spcBef>
                <a:spcPts val="400"/>
              </a:spcBef>
              <a:spcAft>
                <a:spcPts val="0"/>
              </a:spcAft>
              <a:buClr>
                <a:schemeClr val="lt1"/>
              </a:buClr>
              <a:buSzPts val="2400"/>
              <a:buFont typeface="Noto Sans Symbols"/>
              <a:buNone/>
              <a:defRPr sz="2400" b="0" i="0" u="none" strike="noStrike" cap="none">
                <a:solidFill>
                  <a:schemeClr val="lt1"/>
                </a:solidFill>
                <a:latin typeface="Corbel"/>
                <a:ea typeface="Corbel"/>
                <a:cs typeface="Corbel"/>
                <a:sym typeface="Corbel"/>
              </a:defRPr>
            </a:lvl3pPr>
            <a:lvl4pPr marR="0" lvl="3"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4pPr>
            <a:lvl5pPr marR="0" lvl="4"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5pPr>
            <a:lvl6pPr marR="0" lvl="5"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6pPr>
            <a:lvl7pPr marR="0" lvl="6"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7pPr>
            <a:lvl8pPr marR="0" lvl="7" algn="l" rtl="0">
              <a:lnSpc>
                <a:spcPct val="90000"/>
              </a:lnSpc>
              <a:spcBef>
                <a:spcPts val="400"/>
              </a:spcBef>
              <a:spcAft>
                <a:spcPts val="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8pPr>
            <a:lvl9pPr marR="0" lvl="8" algn="l" rtl="0">
              <a:lnSpc>
                <a:spcPct val="90000"/>
              </a:lnSpc>
              <a:spcBef>
                <a:spcPts val="400"/>
              </a:spcBef>
              <a:spcAft>
                <a:spcPts val="400"/>
              </a:spcAft>
              <a:buClr>
                <a:schemeClr val="lt1"/>
              </a:buClr>
              <a:buSzPts val="2000"/>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71" name="Google Shape;71;p10"/>
          <p:cNvSpPr txBox="1">
            <a:spLocks noGrp="1"/>
          </p:cNvSpPr>
          <p:nvPr>
            <p:ph type="body" idx="1"/>
          </p:nvPr>
        </p:nvSpPr>
        <p:spPr>
          <a:xfrm>
            <a:off x="7790688" y="2150621"/>
            <a:ext cx="3200400" cy="3429000"/>
          </a:xfrm>
          <a:prstGeom prst="rect">
            <a:avLst/>
          </a:prstGeom>
          <a:noFill/>
          <a:ln>
            <a:noFill/>
          </a:ln>
        </p:spPr>
        <p:txBody>
          <a:bodyPr spcFirstLastPara="1" wrap="square" lIns="91425" tIns="45700" rIns="91425" bIns="45700" anchor="t" anchorCtr="0"/>
          <a:lstStyle>
            <a:lvl1pPr marL="457200" marR="0" lvl="0" indent="-228600" algn="l" rtl="0">
              <a:lnSpc>
                <a:spcPct val="95000"/>
              </a:lnSpc>
              <a:spcBef>
                <a:spcPts val="1200"/>
              </a:spcBef>
              <a:spcAft>
                <a:spcPts val="0"/>
              </a:spcAft>
              <a:buClr>
                <a:schemeClr val="lt1"/>
              </a:buClr>
              <a:buSzPts val="1800"/>
              <a:buFont typeface="Noto Sans Symbols"/>
              <a:buNone/>
              <a:defRPr sz="1800" b="0" i="0" u="none" strike="noStrike" cap="none">
                <a:solidFill>
                  <a:schemeClr val="lt1"/>
                </a:solidFill>
                <a:latin typeface="Corbel"/>
                <a:ea typeface="Corbel"/>
                <a:cs typeface="Corbel"/>
                <a:sym typeface="Corbel"/>
              </a:defRPr>
            </a:lvl1pPr>
            <a:lvl2pPr marL="914400" marR="0" lvl="1" indent="-228600" algn="l" rtl="0">
              <a:lnSpc>
                <a:spcPct val="90000"/>
              </a:lnSpc>
              <a:spcBef>
                <a:spcPts val="200"/>
              </a:spcBef>
              <a:spcAft>
                <a:spcPts val="0"/>
              </a:spcAft>
              <a:buClr>
                <a:schemeClr val="lt1"/>
              </a:buClr>
              <a:buSzPts val="1200"/>
              <a:buFont typeface="Noto Sans Symbols"/>
              <a:buNone/>
              <a:defRPr sz="1200" b="0" i="0" u="none" strike="noStrike" cap="none">
                <a:solidFill>
                  <a:schemeClr val="lt1"/>
                </a:solidFill>
                <a:latin typeface="Corbel"/>
                <a:ea typeface="Corbel"/>
                <a:cs typeface="Corbel"/>
                <a:sym typeface="Corbel"/>
              </a:defRPr>
            </a:lvl2pPr>
            <a:lvl3pPr marL="1371600" marR="0" lvl="2" indent="-228600" algn="l" rtl="0">
              <a:lnSpc>
                <a:spcPct val="90000"/>
              </a:lnSpc>
              <a:spcBef>
                <a:spcPts val="400"/>
              </a:spcBef>
              <a:spcAft>
                <a:spcPts val="0"/>
              </a:spcAft>
              <a:buClr>
                <a:schemeClr val="lt1"/>
              </a:buClr>
              <a:buSzPts val="1000"/>
              <a:buFont typeface="Noto Sans Symbols"/>
              <a:buNone/>
              <a:defRPr sz="1000" b="0" i="0" u="none" strike="noStrike" cap="none">
                <a:solidFill>
                  <a:schemeClr val="lt1"/>
                </a:solidFill>
                <a:latin typeface="Corbel"/>
                <a:ea typeface="Corbel"/>
                <a:cs typeface="Corbel"/>
                <a:sym typeface="Corbel"/>
              </a:defRPr>
            </a:lvl3pPr>
            <a:lvl4pPr marL="1828800" marR="0" lvl="3"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4pPr>
            <a:lvl5pPr marL="2286000" marR="0" lvl="4"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5pPr>
            <a:lvl6pPr marL="2743200" marR="0" lvl="5"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6pPr>
            <a:lvl7pPr marL="3200400" marR="0" lvl="6"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7pPr>
            <a:lvl8pPr marL="3657600" marR="0" lvl="7" indent="-228600" algn="l" rtl="0">
              <a:lnSpc>
                <a:spcPct val="90000"/>
              </a:lnSpc>
              <a:spcBef>
                <a:spcPts val="400"/>
              </a:spcBef>
              <a:spcAft>
                <a:spcPts val="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8pPr>
            <a:lvl9pPr marL="4114800" marR="0" lvl="8" indent="-228600" algn="l" rtl="0">
              <a:lnSpc>
                <a:spcPct val="90000"/>
              </a:lnSpc>
              <a:spcBef>
                <a:spcPts val="400"/>
              </a:spcBef>
              <a:spcAft>
                <a:spcPts val="400"/>
              </a:spcAft>
              <a:buClr>
                <a:schemeClr val="lt1"/>
              </a:buClr>
              <a:buSzPts val="900"/>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72" name="Google Shape;72;p10"/>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3" name="Google Shape;73;p10"/>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74" name="Google Shape;74;p10"/>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p:cNvSpPr/>
          <p:nvPr/>
        </p:nvSpPr>
        <p:spPr>
          <a:xfrm>
            <a:off x="483" y="176109"/>
            <a:ext cx="12188952" cy="1645919"/>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1"/>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dk2"/>
              </a:buClr>
              <a:buSzPts val="4000"/>
              <a:buFont typeface="Corbel"/>
              <a:buNone/>
              <a:defRPr sz="4000" b="0" i="0" u="none" strike="noStrike" cap="non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lstStyle>
            <a:lvl1pPr marL="457200" marR="0" lvl="0" indent="-368300" algn="l" rtl="0">
              <a:lnSpc>
                <a:spcPct val="90000"/>
              </a:lnSpc>
              <a:spcBef>
                <a:spcPts val="1200"/>
              </a:spcBef>
              <a:spcAft>
                <a:spcPts val="0"/>
              </a:spcAft>
              <a:buClr>
                <a:schemeClr val="lt1"/>
              </a:buClr>
              <a:buSzPts val="2200"/>
              <a:buFont typeface="Noto Sans Symbols"/>
              <a:buChar char="▪"/>
              <a:defRPr sz="2200" b="0" i="0" u="none" strike="noStrike" cap="none">
                <a:solidFill>
                  <a:schemeClr val="lt1"/>
                </a:solidFill>
                <a:latin typeface="Corbel"/>
                <a:ea typeface="Corbel"/>
                <a:cs typeface="Corbel"/>
                <a:sym typeface="Corbel"/>
              </a:defRPr>
            </a:lvl1pPr>
            <a:lvl2pPr marL="914400" marR="0" lvl="1" indent="-355600" algn="l" rtl="0">
              <a:lnSpc>
                <a:spcPct val="90000"/>
              </a:lnSpc>
              <a:spcBef>
                <a:spcPts val="200"/>
              </a:spcBef>
              <a:spcAft>
                <a:spcPts val="0"/>
              </a:spcAft>
              <a:buClr>
                <a:schemeClr val="lt1"/>
              </a:buClr>
              <a:buSzPts val="2000"/>
              <a:buFont typeface="Noto Sans Symbols"/>
              <a:buChar char="▪"/>
              <a:defRPr sz="2000" b="0" i="0" u="none" strike="noStrike" cap="none">
                <a:solidFill>
                  <a:schemeClr val="lt1"/>
                </a:solidFill>
                <a:latin typeface="Corbel"/>
                <a:ea typeface="Corbel"/>
                <a:cs typeface="Corbel"/>
                <a:sym typeface="Corbel"/>
              </a:defRPr>
            </a:lvl2pPr>
            <a:lvl3pPr marL="1371600" marR="0" lvl="2" indent="-342900" algn="l" rtl="0">
              <a:lnSpc>
                <a:spcPct val="90000"/>
              </a:lnSpc>
              <a:spcBef>
                <a:spcPts val="400"/>
              </a:spcBef>
              <a:spcAft>
                <a:spcPts val="0"/>
              </a:spcAft>
              <a:buClr>
                <a:schemeClr val="lt1"/>
              </a:buClr>
              <a:buSzPts val="1800"/>
              <a:buFont typeface="Noto Sans Symbols"/>
              <a:buChar char="▪"/>
              <a:defRPr sz="1800" b="0" i="0" u="none" strike="noStrike" cap="none">
                <a:solidFill>
                  <a:schemeClr val="lt1"/>
                </a:solidFill>
                <a:latin typeface="Corbel"/>
                <a:ea typeface="Corbel"/>
                <a:cs typeface="Corbel"/>
                <a:sym typeface="Corbel"/>
              </a:defRPr>
            </a:lvl3pPr>
            <a:lvl4pPr marL="1828800" marR="0" lvl="3"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4pPr>
            <a:lvl5pPr marL="2286000" marR="0" lvl="4"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5pPr>
            <a:lvl6pPr marL="2743200" marR="0" lvl="5"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6pPr>
            <a:lvl7pPr marL="3200400" marR="0" lvl="6"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7pPr>
            <a:lvl8pPr marL="3657600" marR="0" lvl="7" indent="-330200" algn="l" rtl="0">
              <a:lnSpc>
                <a:spcPct val="90000"/>
              </a:lnSpc>
              <a:spcBef>
                <a:spcPts val="400"/>
              </a:spcBef>
              <a:spcAft>
                <a:spcPts val="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8pPr>
            <a:lvl9pPr marL="4114800" marR="0" lvl="8" indent="-330200" algn="l" rtl="0">
              <a:lnSpc>
                <a:spcPct val="90000"/>
              </a:lnSpc>
              <a:spcBef>
                <a:spcPts val="400"/>
              </a:spcBef>
              <a:spcAft>
                <a:spcPts val="400"/>
              </a:spcAft>
              <a:buClr>
                <a:schemeClr val="lt1"/>
              </a:buClr>
              <a:buSzPts val="16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202266" y="6422854"/>
            <a:ext cx="3000894" cy="365125"/>
          </a:xfrm>
          <a:prstGeom prst="rect">
            <a:avLst/>
          </a:prstGeom>
          <a:noFill/>
          <a:ln>
            <a:noFill/>
          </a:ln>
        </p:spPr>
        <p:txBody>
          <a:bodyPr spcFirstLastPara="1" wrap="square" lIns="91425" tIns="45700" rIns="45700" bIns="45700" anchor="ctr" anchorCtr="0"/>
          <a:lstStyle>
            <a:lvl1pPr marR="0" lvl="0" algn="l"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5596471" y="6422854"/>
            <a:ext cx="504444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50" b="0" i="0" u="none" strike="noStrike" cap="none">
                <a:solidFill>
                  <a:schemeClr val="l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10658927" y="6422854"/>
            <a:ext cx="946264" cy="365125"/>
          </a:xfrm>
          <a:prstGeom prst="rect">
            <a:avLst/>
          </a:prstGeom>
          <a:noFill/>
          <a:ln>
            <a:noFill/>
          </a:ln>
        </p:spPr>
        <p:txBody>
          <a:bodyPr spcFirstLastPara="1" wrap="square" lIns="45700" tIns="45700" rIns="91425" bIns="45700" anchor="ctr" anchorCtr="0">
            <a:noAutofit/>
          </a:bodyPr>
          <a:lstStyle>
            <a:lvl1pPr marL="0" marR="0" lvl="0" indent="0" algn="l" rtl="0">
              <a:spcBef>
                <a:spcPts val="0"/>
              </a:spcBef>
              <a:buNone/>
              <a:defRPr sz="1200" b="0" i="0" u="none" strike="noStrike" cap="none">
                <a:solidFill>
                  <a:schemeClr val="lt1"/>
                </a:solidFill>
                <a:latin typeface="Corbel"/>
                <a:ea typeface="Corbel"/>
                <a:cs typeface="Corbel"/>
                <a:sym typeface="Corbel"/>
              </a:defRPr>
            </a:lvl1pPr>
            <a:lvl2pPr marL="0" marR="0" lvl="1" indent="0" algn="l" rtl="0">
              <a:spcBef>
                <a:spcPts val="0"/>
              </a:spcBef>
              <a:buNone/>
              <a:defRPr sz="1200" b="0" i="0" u="none" strike="noStrike" cap="none">
                <a:solidFill>
                  <a:schemeClr val="lt1"/>
                </a:solidFill>
                <a:latin typeface="Corbel"/>
                <a:ea typeface="Corbel"/>
                <a:cs typeface="Corbel"/>
                <a:sym typeface="Corbel"/>
              </a:defRPr>
            </a:lvl2pPr>
            <a:lvl3pPr marL="0" marR="0" lvl="2" indent="0" algn="l" rtl="0">
              <a:spcBef>
                <a:spcPts val="0"/>
              </a:spcBef>
              <a:buNone/>
              <a:defRPr sz="1200" b="0" i="0" u="none" strike="noStrike" cap="none">
                <a:solidFill>
                  <a:schemeClr val="lt1"/>
                </a:solidFill>
                <a:latin typeface="Corbel"/>
                <a:ea typeface="Corbel"/>
                <a:cs typeface="Corbel"/>
                <a:sym typeface="Corbel"/>
              </a:defRPr>
            </a:lvl3pPr>
            <a:lvl4pPr marL="0" marR="0" lvl="3" indent="0" algn="l" rtl="0">
              <a:spcBef>
                <a:spcPts val="0"/>
              </a:spcBef>
              <a:buNone/>
              <a:defRPr sz="1200" b="0" i="0" u="none" strike="noStrike" cap="none">
                <a:solidFill>
                  <a:schemeClr val="lt1"/>
                </a:solidFill>
                <a:latin typeface="Corbel"/>
                <a:ea typeface="Corbel"/>
                <a:cs typeface="Corbel"/>
                <a:sym typeface="Corbel"/>
              </a:defRPr>
            </a:lvl4pPr>
            <a:lvl5pPr marL="0" marR="0" lvl="4" indent="0" algn="l" rtl="0">
              <a:spcBef>
                <a:spcPts val="0"/>
              </a:spcBef>
              <a:buNone/>
              <a:defRPr sz="1200" b="0" i="0" u="none" strike="noStrike" cap="none">
                <a:solidFill>
                  <a:schemeClr val="lt1"/>
                </a:solidFill>
                <a:latin typeface="Corbel"/>
                <a:ea typeface="Corbel"/>
                <a:cs typeface="Corbel"/>
                <a:sym typeface="Corbel"/>
              </a:defRPr>
            </a:lvl5pPr>
            <a:lvl6pPr marL="0" marR="0" lvl="5" indent="0" algn="l" rtl="0">
              <a:spcBef>
                <a:spcPts val="0"/>
              </a:spcBef>
              <a:buNone/>
              <a:defRPr sz="1200" b="0" i="0" u="none" strike="noStrike" cap="none">
                <a:solidFill>
                  <a:schemeClr val="lt1"/>
                </a:solidFill>
                <a:latin typeface="Corbel"/>
                <a:ea typeface="Corbel"/>
                <a:cs typeface="Corbel"/>
                <a:sym typeface="Corbel"/>
              </a:defRPr>
            </a:lvl6pPr>
            <a:lvl7pPr marL="0" marR="0" lvl="6" indent="0" algn="l" rtl="0">
              <a:spcBef>
                <a:spcPts val="0"/>
              </a:spcBef>
              <a:buNone/>
              <a:defRPr sz="1200" b="0" i="0" u="none" strike="noStrike" cap="none">
                <a:solidFill>
                  <a:schemeClr val="lt1"/>
                </a:solidFill>
                <a:latin typeface="Corbel"/>
                <a:ea typeface="Corbel"/>
                <a:cs typeface="Corbel"/>
                <a:sym typeface="Corbel"/>
              </a:defRPr>
            </a:lvl7pPr>
            <a:lvl8pPr marL="0" marR="0" lvl="7" indent="0" algn="l" rtl="0">
              <a:spcBef>
                <a:spcPts val="0"/>
              </a:spcBef>
              <a:buNone/>
              <a:defRPr sz="1200" b="0" i="0" u="none" strike="noStrike" cap="none">
                <a:solidFill>
                  <a:schemeClr val="lt1"/>
                </a:solidFill>
                <a:latin typeface="Corbel"/>
                <a:ea typeface="Corbel"/>
                <a:cs typeface="Corbel"/>
                <a:sym typeface="Corbel"/>
              </a:defRPr>
            </a:lvl8pPr>
            <a:lvl9pPr marL="0" marR="0" lvl="8" indent="0" algn="l" rtl="0">
              <a:spcBef>
                <a:spcPts val="0"/>
              </a:spcBef>
              <a:buNone/>
              <a:defRPr sz="1200" b="0" i="0" u="none" strike="noStrike" cap="none">
                <a:solidFill>
                  <a:schemeClr val="lt1"/>
                </a:solidFill>
                <a:latin typeface="Corbel"/>
                <a:ea typeface="Corbel"/>
                <a:cs typeface="Corbel"/>
                <a:sym typeface="Corbe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365759" y="2166364"/>
            <a:ext cx="11471565" cy="1739347"/>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2"/>
              </a:buClr>
              <a:buSzPts val="6000"/>
              <a:buFont typeface="Calibri"/>
              <a:buNone/>
            </a:pPr>
            <a:r>
              <a:rPr lang="en-US" sz="6000" b="0" i="0" u="none" strike="noStrike" cap="none">
                <a:solidFill>
                  <a:schemeClr val="dk2"/>
                </a:solidFill>
                <a:latin typeface="Calibri"/>
                <a:ea typeface="Calibri"/>
                <a:cs typeface="Calibri"/>
                <a:sym typeface="Calibri"/>
              </a:rPr>
              <a:t>ASM PROJECT PRESENTATION</a:t>
            </a:r>
            <a:endParaRPr/>
          </a:p>
        </p:txBody>
      </p:sp>
      <p:sp>
        <p:nvSpPr>
          <p:cNvPr id="93" name="Google Shape;93;p13"/>
          <p:cNvSpPr txBox="1">
            <a:spLocks noGrp="1"/>
          </p:cNvSpPr>
          <p:nvPr>
            <p:ph type="subTitle" idx="1"/>
          </p:nvPr>
        </p:nvSpPr>
        <p:spPr>
          <a:xfrm>
            <a:off x="1246900" y="3996250"/>
            <a:ext cx="9421200" cy="2037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
              <a:buFont typeface="Noto Sans Symbols"/>
              <a:buNone/>
            </a:pPr>
            <a:r>
              <a:rPr lang="en-US" sz="2000" b="0" i="0" u="none" strike="noStrike" cap="none">
                <a:solidFill>
                  <a:schemeClr val="lt1"/>
                </a:solidFill>
                <a:latin typeface="Calibri"/>
                <a:ea typeface="Calibri"/>
                <a:cs typeface="Calibri"/>
                <a:sym typeface="Calibri"/>
              </a:rPr>
              <a:t>Presented by</a:t>
            </a:r>
            <a:endParaRPr/>
          </a:p>
          <a:p>
            <a:pPr marL="0" marR="0" lvl="0" indent="0" algn="ctr" rtl="0">
              <a:lnSpc>
                <a:spcPct val="90000"/>
              </a:lnSpc>
              <a:spcBef>
                <a:spcPts val="1400"/>
              </a:spcBef>
              <a:spcAft>
                <a:spcPts val="0"/>
              </a:spcAft>
              <a:buClr>
                <a:schemeClr val="lt1"/>
              </a:buClr>
              <a:buSzPts val="2000"/>
              <a:buFont typeface="Noto Sans Symbols"/>
              <a:buNone/>
            </a:pPr>
            <a:r>
              <a:rPr lang="en-US" sz="2000" b="0" i="0" u="none" strike="noStrike" cap="none">
                <a:solidFill>
                  <a:schemeClr val="lt1"/>
                </a:solidFill>
                <a:latin typeface="Calibri"/>
                <a:ea typeface="Calibri"/>
                <a:cs typeface="Calibri"/>
                <a:sym typeface="Calibri"/>
              </a:rPr>
              <a:t>Nick Dahms, Josh Jolly, Tayler Silacci, Brandon Varao</a:t>
            </a:r>
            <a:endParaRPr sz="2000" b="0" i="0" u="none" strike="noStrike" cap="none">
              <a:solidFill>
                <a:schemeClr val="lt1"/>
              </a:solidFill>
              <a:latin typeface="Calibri"/>
              <a:ea typeface="Calibri"/>
              <a:cs typeface="Calibri"/>
              <a:sym typeface="Calibri"/>
            </a:endParaRPr>
          </a:p>
          <a:p>
            <a:pPr marL="0" marR="0" lvl="0" indent="0" algn="ctr" rtl="0">
              <a:lnSpc>
                <a:spcPct val="90000"/>
              </a:lnSpc>
              <a:spcBef>
                <a:spcPts val="1400"/>
              </a:spcBef>
              <a:spcAft>
                <a:spcPts val="0"/>
              </a:spcAft>
              <a:buClr>
                <a:schemeClr val="lt1"/>
              </a:buClr>
              <a:buSzPts val="2000"/>
              <a:buFont typeface="Noto Sans Symbols"/>
              <a:buNone/>
            </a:pPr>
            <a:r>
              <a:rPr lang="en-US" sz="2000" b="0" i="0" u="none" strike="noStrike" cap="none">
                <a:solidFill>
                  <a:schemeClr val="lt1"/>
                </a:solidFill>
                <a:latin typeface="Calibri"/>
                <a:ea typeface="Calibri"/>
                <a:cs typeface="Calibri"/>
                <a:sym typeface="Calibri"/>
              </a:rPr>
              <a:t>Store: 3587, Market: 455, Region: 56</a:t>
            </a:r>
            <a:endParaRPr/>
          </a:p>
          <a:p>
            <a:pPr marL="0" marR="0" lvl="0" indent="0" algn="ctr" rtl="0">
              <a:lnSpc>
                <a:spcPct val="90000"/>
              </a:lnSpc>
              <a:spcBef>
                <a:spcPts val="1400"/>
              </a:spcBef>
              <a:spcAft>
                <a:spcPts val="0"/>
              </a:spcAft>
              <a:buClr>
                <a:schemeClr val="lt1"/>
              </a:buClr>
              <a:buSzPts val="2000"/>
              <a:buFont typeface="Noto Sans Symbols"/>
              <a:buNone/>
            </a:pPr>
            <a:endParaRPr/>
          </a:p>
        </p:txBody>
      </p:sp>
      <p:pic>
        <p:nvPicPr>
          <p:cNvPr id="94" name="Google Shape;94;p13"/>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alibri"/>
              <a:buNone/>
            </a:pPr>
            <a:r>
              <a:rPr lang="en-US">
                <a:latin typeface="Calibri"/>
                <a:ea typeface="Calibri"/>
                <a:cs typeface="Calibri"/>
                <a:sym typeface="Calibri"/>
              </a:rPr>
              <a:t>OPPORTUNITY </a:t>
            </a:r>
            <a:endParaRPr/>
          </a:p>
        </p:txBody>
      </p:sp>
      <p:sp>
        <p:nvSpPr>
          <p:cNvPr id="101" name="Google Shape;101;p14"/>
          <p:cNvSpPr txBox="1">
            <a:spLocks noGrp="1"/>
          </p:cNvSpPr>
          <p:nvPr>
            <p:ph type="body" idx="1"/>
          </p:nvPr>
        </p:nvSpPr>
        <p:spPr>
          <a:xfrm>
            <a:off x="1202920" y="2011680"/>
            <a:ext cx="4764744" cy="420624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lt1"/>
              </a:buClr>
              <a:buSzPts val="3200"/>
              <a:buFont typeface="Noto Sans Symbols"/>
              <a:buNone/>
            </a:pPr>
            <a:r>
              <a:rPr lang="en-US" sz="3200" b="0" i="0" u="none" strike="noStrike" cap="none" dirty="0">
                <a:solidFill>
                  <a:schemeClr val="lt1"/>
                </a:solidFill>
                <a:latin typeface="Calibri"/>
                <a:ea typeface="Calibri"/>
                <a:cs typeface="Calibri"/>
                <a:sym typeface="Calibri"/>
              </a:rPr>
              <a:t>Turnover</a:t>
            </a:r>
            <a:endParaRPr dirty="0"/>
          </a:p>
          <a:p>
            <a:pPr marL="182880" marR="0" lvl="0" indent="-182880" algn="l" rtl="0">
              <a:lnSpc>
                <a:spcPct val="80000"/>
              </a:lnSpc>
              <a:spcBef>
                <a:spcPts val="1400"/>
              </a:spcBef>
              <a:spcAft>
                <a:spcPts val="0"/>
              </a:spcAft>
              <a:buClr>
                <a:schemeClr val="lt1"/>
              </a:buClr>
              <a:buSzPts val="2200"/>
              <a:buFont typeface="Noto Sans Symbols"/>
              <a:buChar char="▪"/>
            </a:pPr>
            <a:r>
              <a:rPr lang="en-US" sz="2200" b="0" i="0" u="none" strike="noStrike" cap="none" dirty="0">
                <a:solidFill>
                  <a:schemeClr val="lt1"/>
                </a:solidFill>
                <a:latin typeface="Calibri"/>
                <a:ea typeface="Calibri"/>
                <a:cs typeface="Calibri"/>
                <a:sym typeface="Calibri"/>
              </a:rPr>
              <a:t>Overall turnover: 135%</a:t>
            </a:r>
            <a:endParaRPr dirty="0"/>
          </a:p>
          <a:p>
            <a:pPr marL="411480" marR="0" lvl="1" indent="-182880" algn="l" rtl="0">
              <a:lnSpc>
                <a:spcPct val="80000"/>
              </a:lnSpc>
              <a:spcBef>
                <a:spcPts val="4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Overnight stockers: 160%</a:t>
            </a:r>
            <a:endParaRPr dirty="0"/>
          </a:p>
          <a:p>
            <a:pPr marL="411480" marR="0" lvl="1" indent="-182880" algn="l" rtl="0">
              <a:lnSpc>
                <a:spcPct val="80000"/>
              </a:lnSpc>
              <a:spcBef>
                <a:spcPts val="6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Cashiers: 130%</a:t>
            </a:r>
            <a:endParaRPr dirty="0"/>
          </a:p>
          <a:p>
            <a:pPr marL="182880" marR="0" lvl="0" indent="-182880" algn="l" rtl="0">
              <a:lnSpc>
                <a:spcPct val="80000"/>
              </a:lnSpc>
              <a:spcBef>
                <a:spcPts val="1600"/>
              </a:spcBef>
              <a:spcAft>
                <a:spcPts val="0"/>
              </a:spcAft>
              <a:buClr>
                <a:schemeClr val="lt1"/>
              </a:buClr>
              <a:buSzPts val="2200"/>
              <a:buFont typeface="Noto Sans Symbols"/>
              <a:buChar char="▪"/>
            </a:pPr>
            <a:r>
              <a:rPr lang="en-US" sz="2200" b="0" i="0" u="none" strike="noStrike" cap="none" dirty="0">
                <a:solidFill>
                  <a:schemeClr val="lt1"/>
                </a:solidFill>
                <a:latin typeface="Calibri"/>
                <a:ea typeface="Calibri"/>
                <a:cs typeface="Calibri"/>
                <a:sym typeface="Calibri"/>
              </a:rPr>
              <a:t>Some exacerbating factors of turnover:</a:t>
            </a:r>
            <a:endParaRPr dirty="0"/>
          </a:p>
          <a:p>
            <a:pPr marL="411480" marR="0" lvl="1" indent="-182880" algn="l" rtl="0">
              <a:lnSpc>
                <a:spcPct val="80000"/>
              </a:lnSpc>
              <a:spcBef>
                <a:spcPts val="4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Students</a:t>
            </a:r>
            <a:endParaRPr dirty="0"/>
          </a:p>
          <a:p>
            <a:pPr marL="411480" marR="0" lvl="1" indent="-182880" algn="l" rtl="0">
              <a:lnSpc>
                <a:spcPct val="80000"/>
              </a:lnSpc>
              <a:spcBef>
                <a:spcPts val="6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Transfers out of the store</a:t>
            </a:r>
          </a:p>
          <a:p>
            <a:pPr marL="411480" marR="0" lvl="1" indent="-182880" algn="l" rtl="0">
              <a:lnSpc>
                <a:spcPct val="80000"/>
              </a:lnSpc>
              <a:spcBef>
                <a:spcPts val="600"/>
              </a:spcBef>
              <a:spcAft>
                <a:spcPts val="0"/>
              </a:spcAft>
              <a:buClr>
                <a:schemeClr val="lt1"/>
              </a:buClr>
              <a:buSzPts val="2000"/>
              <a:buFont typeface="Noto Sans Symbols"/>
              <a:buChar char="▪"/>
            </a:pPr>
            <a:r>
              <a:rPr lang="en-US" dirty="0">
                <a:latin typeface="Calibri"/>
                <a:cs typeface="Calibri"/>
                <a:sym typeface="Calibri"/>
              </a:rPr>
              <a:t>Affluent teens</a:t>
            </a:r>
            <a:endParaRPr sz="2000" b="0" i="0" u="none" strike="noStrike" cap="none" dirty="0">
              <a:solidFill>
                <a:schemeClr val="lt1"/>
              </a:solidFill>
              <a:latin typeface="Corbel"/>
              <a:ea typeface="Corbel"/>
              <a:cs typeface="Corbel"/>
              <a:sym typeface="Corbel"/>
            </a:endParaRPr>
          </a:p>
          <a:p>
            <a:pPr marL="411480" marR="0" lvl="1" indent="-55880" algn="l" rtl="0">
              <a:lnSpc>
                <a:spcPct val="80000"/>
              </a:lnSpc>
              <a:spcBef>
                <a:spcPts val="600"/>
              </a:spcBef>
              <a:spcAft>
                <a:spcPts val="0"/>
              </a:spcAft>
              <a:buClr>
                <a:schemeClr val="lt1"/>
              </a:buClr>
              <a:buSzPts val="2000"/>
              <a:buFont typeface="Noto Sans Symbols"/>
              <a:buNone/>
            </a:pPr>
            <a:endParaRPr sz="2000" b="0" i="0" u="none" strike="noStrike" cap="none" dirty="0">
              <a:solidFill>
                <a:schemeClr val="lt1"/>
              </a:solidFill>
              <a:latin typeface="Corbel"/>
              <a:ea typeface="Corbel"/>
              <a:cs typeface="Corbel"/>
              <a:sym typeface="Corbel"/>
            </a:endParaRPr>
          </a:p>
        </p:txBody>
      </p:sp>
      <p:pic>
        <p:nvPicPr>
          <p:cNvPr id="102" name="Google Shape;102;p14"/>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sp>
        <p:nvSpPr>
          <p:cNvPr id="103" name="Google Shape;103;p14"/>
          <p:cNvSpPr txBox="1"/>
          <p:nvPr/>
        </p:nvSpPr>
        <p:spPr>
          <a:xfrm>
            <a:off x="6372488" y="2011680"/>
            <a:ext cx="4764744" cy="420624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lt1"/>
              </a:buClr>
              <a:buSzPts val="2800"/>
              <a:buFont typeface="Noto Sans Symbols"/>
              <a:buNone/>
            </a:pPr>
            <a:r>
              <a:rPr lang="en-US" sz="2800" b="0" i="0" u="none" strike="noStrike" cap="none" dirty="0">
                <a:solidFill>
                  <a:schemeClr val="lt1"/>
                </a:solidFill>
                <a:latin typeface="Calibri"/>
                <a:ea typeface="Calibri"/>
                <a:cs typeface="Calibri"/>
                <a:sym typeface="Calibri"/>
              </a:rPr>
              <a:t>Store of the Community profile</a:t>
            </a:r>
            <a:endParaRPr dirty="0"/>
          </a:p>
          <a:p>
            <a:pPr marL="182880" marR="0" lvl="0" indent="-182880" algn="l" rtl="0">
              <a:lnSpc>
                <a:spcPct val="80000"/>
              </a:lnSpc>
              <a:spcBef>
                <a:spcPts val="1400"/>
              </a:spcBef>
              <a:spcAft>
                <a:spcPts val="0"/>
              </a:spcAft>
              <a:buClr>
                <a:schemeClr val="lt1"/>
              </a:buClr>
              <a:buSzPts val="2000"/>
              <a:buFont typeface="Noto Sans Symbols"/>
              <a:buChar char="▪"/>
            </a:pPr>
            <a:r>
              <a:rPr lang="en-US" sz="2000" dirty="0">
                <a:solidFill>
                  <a:schemeClr val="lt1"/>
                </a:solidFill>
                <a:latin typeface="Calibri"/>
                <a:ea typeface="Calibri"/>
                <a:cs typeface="Calibri"/>
                <a:sym typeface="Calibri"/>
              </a:rPr>
              <a:t>Majority living in $100k homes with no children </a:t>
            </a:r>
            <a:endParaRPr dirty="0"/>
          </a:p>
          <a:p>
            <a:pPr marL="182880" marR="0" lvl="0" indent="-182880" algn="l" rtl="0">
              <a:lnSpc>
                <a:spcPct val="80000"/>
              </a:lnSpc>
              <a:spcBef>
                <a:spcPts val="1400"/>
              </a:spcBef>
              <a:spcAft>
                <a:spcPts val="0"/>
              </a:spcAft>
              <a:buClr>
                <a:schemeClr val="lt1"/>
              </a:buClr>
              <a:buSzPts val="2000"/>
              <a:buFont typeface="Noto Sans Symbols"/>
              <a:buChar char="▪"/>
            </a:pPr>
            <a:r>
              <a:rPr lang="en-US" sz="2000" dirty="0">
                <a:solidFill>
                  <a:schemeClr val="lt1"/>
                </a:solidFill>
                <a:latin typeface="Calibri"/>
                <a:ea typeface="Calibri"/>
                <a:cs typeface="Calibri"/>
                <a:sym typeface="Calibri"/>
              </a:rPr>
              <a:t>Many affluent adults</a:t>
            </a:r>
            <a:endParaRPr dirty="0"/>
          </a:p>
          <a:p>
            <a:pPr marL="182880" marR="0" lvl="0" indent="-182880" algn="l" rtl="0">
              <a:lnSpc>
                <a:spcPct val="80000"/>
              </a:lnSpc>
              <a:spcBef>
                <a:spcPts val="1400"/>
              </a:spcBef>
              <a:spcAft>
                <a:spcPts val="0"/>
              </a:spcAft>
              <a:buClr>
                <a:schemeClr val="lt1"/>
              </a:buClr>
              <a:buSzPts val="2000"/>
              <a:buFont typeface="Noto Sans Symbols"/>
              <a:buChar char="▪"/>
            </a:pPr>
            <a:r>
              <a:rPr lang="en-US" sz="2000" dirty="0">
                <a:solidFill>
                  <a:schemeClr val="lt1"/>
                </a:solidFill>
                <a:latin typeface="Calibri"/>
                <a:ea typeface="Calibri"/>
                <a:cs typeface="Calibri"/>
                <a:sym typeface="Calibri"/>
              </a:rPr>
              <a:t>Average age in the area is 60 years old</a:t>
            </a:r>
            <a:endParaRPr dirty="0"/>
          </a:p>
          <a:p>
            <a:pPr marL="0" marR="0" lvl="0" indent="0" algn="l" rtl="0">
              <a:lnSpc>
                <a:spcPct val="80000"/>
              </a:lnSpc>
              <a:spcBef>
                <a:spcPts val="1400"/>
              </a:spcBef>
              <a:spcAft>
                <a:spcPts val="0"/>
              </a:spcAft>
              <a:buClr>
                <a:schemeClr val="lt1"/>
              </a:buClr>
              <a:buSzPts val="2800"/>
              <a:buFont typeface="Noto Sans Symbols"/>
              <a:buNone/>
            </a:pPr>
            <a:endParaRPr sz="2800" b="0" i="0" u="none" strike="noStrike" cap="none" dirty="0">
              <a:solidFill>
                <a:schemeClr val="lt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9B5A18A-AE5F-4E55-90AC-ED7143246091}"/>
              </a:ext>
            </a:extLst>
          </p:cNvPr>
          <p:cNvPicPr>
            <a:picLocks noChangeAspect="1"/>
          </p:cNvPicPr>
          <p:nvPr/>
        </p:nvPicPr>
        <p:blipFill>
          <a:blip r:embed="rId4"/>
          <a:stretch>
            <a:fillRect/>
          </a:stretch>
        </p:blipFill>
        <p:spPr>
          <a:xfrm>
            <a:off x="6370778" y="3965713"/>
            <a:ext cx="5642113" cy="28210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alibri"/>
              <a:buNone/>
            </a:pPr>
            <a:r>
              <a:rPr lang="en-US" sz="4000" b="0" i="0" u="none" strike="noStrike" cap="none">
                <a:solidFill>
                  <a:schemeClr val="dk2"/>
                </a:solidFill>
                <a:latin typeface="Calibri"/>
                <a:ea typeface="Calibri"/>
                <a:cs typeface="Calibri"/>
                <a:sym typeface="Calibri"/>
              </a:rPr>
              <a:t>SURVEY</a:t>
            </a:r>
            <a:endParaRPr/>
          </a:p>
        </p:txBody>
      </p:sp>
      <p:sp>
        <p:nvSpPr>
          <p:cNvPr id="110" name="Google Shape;110;p15"/>
          <p:cNvSpPr txBox="1">
            <a:spLocks noGrp="1"/>
          </p:cNvSpPr>
          <p:nvPr>
            <p:ph type="body" idx="1"/>
          </p:nvPr>
        </p:nvSpPr>
        <p:spPr>
          <a:xfrm>
            <a:off x="205925" y="2048100"/>
            <a:ext cx="6781800" cy="4665600"/>
          </a:xfrm>
          <a:prstGeom prst="rect">
            <a:avLst/>
          </a:prstGeom>
          <a:noFill/>
          <a:ln>
            <a:noFill/>
          </a:ln>
        </p:spPr>
        <p:txBody>
          <a:bodyPr spcFirstLastPara="1" wrap="square" lIns="91425" tIns="45700" rIns="91425" bIns="45700" anchor="t" anchorCtr="0">
            <a:noAutofit/>
          </a:bodyPr>
          <a:lstStyle/>
          <a:p>
            <a:pPr marL="182880" marR="0" lvl="0" indent="-182880" algn="l" rtl="0">
              <a:lnSpc>
                <a:spcPct val="90000"/>
              </a:lnSpc>
              <a:spcBef>
                <a:spcPts val="0"/>
              </a:spcBef>
              <a:spcAft>
                <a:spcPts val="0"/>
              </a:spcAft>
              <a:buClr>
                <a:schemeClr val="lt1"/>
              </a:buClr>
              <a:buSzPts val="2200"/>
              <a:buFont typeface="Noto Sans Symbols"/>
              <a:buChar char="▪"/>
            </a:pPr>
            <a:r>
              <a:rPr lang="en-US">
                <a:latin typeface="Calibri"/>
                <a:ea typeface="Calibri"/>
                <a:cs typeface="Calibri"/>
                <a:sym typeface="Calibri"/>
              </a:rPr>
              <a:t>We conducted a survey about the associate’s experience at Walmart</a:t>
            </a:r>
            <a:endParaRPr/>
          </a:p>
        </p:txBody>
      </p:sp>
      <p:pic>
        <p:nvPicPr>
          <p:cNvPr id="111" name="Google Shape;111;p15"/>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pic>
        <p:nvPicPr>
          <p:cNvPr id="112" name="Google Shape;112;p15"/>
          <p:cNvPicPr preferRelativeResize="0"/>
          <p:nvPr/>
        </p:nvPicPr>
        <p:blipFill rotWithShape="1">
          <a:blip r:embed="rId4">
            <a:alphaModFix/>
          </a:blip>
          <a:srcRect l="31667" t="45308" r="50276" b="28094"/>
          <a:stretch/>
        </p:blipFill>
        <p:spPr>
          <a:xfrm>
            <a:off x="8322275" y="1792936"/>
            <a:ext cx="3266774" cy="2483039"/>
          </a:xfrm>
          <a:prstGeom prst="rect">
            <a:avLst/>
          </a:prstGeom>
          <a:noFill/>
          <a:ln>
            <a:noFill/>
          </a:ln>
        </p:spPr>
      </p:pic>
      <p:pic>
        <p:nvPicPr>
          <p:cNvPr id="113" name="Google Shape;113;p15"/>
          <p:cNvPicPr preferRelativeResize="0"/>
          <p:nvPr/>
        </p:nvPicPr>
        <p:blipFill rotWithShape="1">
          <a:blip r:embed="rId4">
            <a:alphaModFix/>
          </a:blip>
          <a:srcRect l="55608" t="43544" r="23413" b="30997"/>
          <a:stretch/>
        </p:blipFill>
        <p:spPr>
          <a:xfrm>
            <a:off x="8322275" y="4277975"/>
            <a:ext cx="3266774" cy="2580026"/>
          </a:xfrm>
          <a:prstGeom prst="rect">
            <a:avLst/>
          </a:prstGeom>
          <a:noFill/>
          <a:ln>
            <a:noFill/>
          </a:ln>
        </p:spPr>
      </p:pic>
      <p:pic>
        <p:nvPicPr>
          <p:cNvPr id="114" name="Google Shape;114;p15"/>
          <p:cNvPicPr preferRelativeResize="0"/>
          <p:nvPr/>
        </p:nvPicPr>
        <p:blipFill rotWithShape="1">
          <a:blip r:embed="rId5">
            <a:alphaModFix/>
          </a:blip>
          <a:srcRect l="22500" t="32608" r="27431" b="17891"/>
          <a:stretch/>
        </p:blipFill>
        <p:spPr>
          <a:xfrm>
            <a:off x="295075" y="2866775"/>
            <a:ext cx="7476523" cy="3846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1202919" y="284176"/>
            <a:ext cx="9784200" cy="15087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alibri"/>
              <a:buNone/>
            </a:pPr>
            <a:r>
              <a:rPr lang="en-US" sz="4000" b="0" i="0" u="none" strike="noStrike" cap="none">
                <a:solidFill>
                  <a:schemeClr val="dk2"/>
                </a:solidFill>
                <a:latin typeface="Calibri"/>
                <a:ea typeface="Calibri"/>
                <a:cs typeface="Calibri"/>
                <a:sym typeface="Calibri"/>
              </a:rPr>
              <a:t>OUR PLAN AND IMPLEMENTATION </a:t>
            </a:r>
            <a:endParaRPr/>
          </a:p>
        </p:txBody>
      </p:sp>
      <p:sp>
        <p:nvSpPr>
          <p:cNvPr id="121" name="Google Shape;121;p16"/>
          <p:cNvSpPr txBox="1">
            <a:spLocks noGrp="1"/>
          </p:cNvSpPr>
          <p:nvPr>
            <p:ph type="body" idx="1"/>
          </p:nvPr>
        </p:nvSpPr>
        <p:spPr>
          <a:xfrm>
            <a:off x="271850" y="1870421"/>
            <a:ext cx="5486400" cy="4855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500"/>
              <a:buFont typeface="Noto Sans Symbols"/>
              <a:buNone/>
            </a:pPr>
            <a:r>
              <a:rPr lang="en-US" sz="2500" b="0" i="0" u="none" strike="noStrike" cap="none" dirty="0">
                <a:solidFill>
                  <a:schemeClr val="lt1"/>
                </a:solidFill>
                <a:latin typeface="Calibri"/>
                <a:ea typeface="Calibri"/>
                <a:cs typeface="Calibri"/>
                <a:sym typeface="Calibri"/>
              </a:rPr>
              <a:t>Plan</a:t>
            </a:r>
            <a:endParaRPr dirty="0"/>
          </a:p>
          <a:p>
            <a:pPr marL="182880" marR="0" lvl="0" indent="-182880" algn="l" rtl="0">
              <a:lnSpc>
                <a:spcPct val="90000"/>
              </a:lnSpc>
              <a:spcBef>
                <a:spcPts val="1400"/>
              </a:spcBef>
              <a:spcAft>
                <a:spcPts val="0"/>
              </a:spcAft>
              <a:buClr>
                <a:schemeClr val="lt1"/>
              </a:buClr>
              <a:buSzPts val="2200"/>
              <a:buFont typeface="Noto Sans Symbols"/>
              <a:buChar char="▪"/>
            </a:pPr>
            <a:r>
              <a:rPr lang="en-US" sz="2200" b="0" i="0" u="none" strike="noStrike" cap="none" dirty="0">
                <a:solidFill>
                  <a:schemeClr val="lt1"/>
                </a:solidFill>
                <a:latin typeface="Calibri"/>
                <a:ea typeface="Calibri"/>
                <a:cs typeface="Calibri"/>
                <a:sym typeface="Calibri"/>
              </a:rPr>
              <a:t>ASM m</a:t>
            </a:r>
            <a:r>
              <a:rPr lang="en-US" dirty="0">
                <a:latin typeface="Calibri"/>
                <a:ea typeface="Calibri"/>
                <a:cs typeface="Calibri"/>
                <a:sym typeface="Calibri"/>
              </a:rPr>
              <a:t>eetings</a:t>
            </a:r>
            <a:endParaRPr dirty="0"/>
          </a:p>
          <a:p>
            <a:pPr marL="411480" marR="0" lvl="1" indent="-182880" algn="l" rtl="0">
              <a:lnSpc>
                <a:spcPct val="90000"/>
              </a:lnSpc>
              <a:spcBef>
                <a:spcPts val="4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Increase communication</a:t>
            </a:r>
            <a:endParaRPr dirty="0"/>
          </a:p>
          <a:p>
            <a:pPr marL="182880" marR="0" lvl="0" indent="-182880" algn="l" rtl="0">
              <a:lnSpc>
                <a:spcPct val="90000"/>
              </a:lnSpc>
              <a:spcBef>
                <a:spcPts val="1600"/>
              </a:spcBef>
              <a:spcAft>
                <a:spcPts val="0"/>
              </a:spcAft>
              <a:buClr>
                <a:schemeClr val="lt1"/>
              </a:buClr>
              <a:buSzPts val="2200"/>
              <a:buFont typeface="Noto Sans Symbols"/>
              <a:buChar char="▪"/>
            </a:pPr>
            <a:r>
              <a:rPr lang="en-US" sz="2200" b="0" i="0" u="none" strike="noStrike" cap="none" dirty="0">
                <a:solidFill>
                  <a:schemeClr val="lt1"/>
                </a:solidFill>
                <a:latin typeface="Calibri"/>
                <a:ea typeface="Calibri"/>
                <a:cs typeface="Calibri"/>
                <a:sym typeface="Calibri"/>
              </a:rPr>
              <a:t>Talking points </a:t>
            </a:r>
            <a:r>
              <a:rPr lang="en-US" sz="2000" b="0" i="0" u="none" strike="noStrike" cap="none" dirty="0">
                <a:solidFill>
                  <a:schemeClr val="lt1"/>
                </a:solidFill>
                <a:latin typeface="Calibri"/>
                <a:ea typeface="Calibri"/>
                <a:cs typeface="Calibri"/>
                <a:sym typeface="Calibri"/>
              </a:rPr>
              <a:t> </a:t>
            </a:r>
            <a:endParaRPr dirty="0"/>
          </a:p>
          <a:p>
            <a:pPr marL="411480" marR="0" lvl="1" indent="-182880" algn="l" rtl="0">
              <a:lnSpc>
                <a:spcPct val="90000"/>
              </a:lnSpc>
              <a:spcBef>
                <a:spcPts val="600"/>
              </a:spcBef>
              <a:spcAft>
                <a:spcPts val="0"/>
              </a:spcAft>
              <a:buClr>
                <a:schemeClr val="lt1"/>
              </a:buClr>
              <a:buSzPts val="2000"/>
              <a:buFont typeface="Noto Sans Symbols"/>
              <a:buChar char="▪"/>
            </a:pPr>
            <a:r>
              <a:rPr lang="en-US" sz="2000" b="0" i="0" u="none" strike="noStrike" cap="none" dirty="0">
                <a:solidFill>
                  <a:schemeClr val="lt1"/>
                </a:solidFill>
                <a:latin typeface="Calibri"/>
                <a:ea typeface="Calibri"/>
                <a:cs typeface="Calibri"/>
                <a:sym typeface="Calibri"/>
              </a:rPr>
              <a:t>Hobbies </a:t>
            </a:r>
            <a:endParaRPr dirty="0"/>
          </a:p>
          <a:p>
            <a:pPr marL="411480" marR="0" lvl="1" indent="-182880" algn="l" rtl="0">
              <a:lnSpc>
                <a:spcPct val="90000"/>
              </a:lnSpc>
              <a:spcBef>
                <a:spcPts val="600"/>
              </a:spcBef>
              <a:spcAft>
                <a:spcPts val="0"/>
              </a:spcAft>
              <a:buClr>
                <a:schemeClr val="lt1"/>
              </a:buClr>
              <a:buSzPts val="2000"/>
              <a:buFont typeface="Noto Sans Symbols"/>
              <a:buChar char="▪"/>
            </a:pPr>
            <a:r>
              <a:rPr lang="en-US" dirty="0">
                <a:latin typeface="Calibri"/>
                <a:ea typeface="Calibri"/>
                <a:cs typeface="Calibri"/>
                <a:sym typeface="Calibri"/>
              </a:rPr>
              <a:t>Training</a:t>
            </a:r>
            <a:endParaRPr dirty="0"/>
          </a:p>
          <a:p>
            <a:pPr marL="411480" marR="0" lvl="1" indent="-182880" algn="l" rtl="0">
              <a:lnSpc>
                <a:spcPct val="90000"/>
              </a:lnSpc>
              <a:spcBef>
                <a:spcPts val="600"/>
              </a:spcBef>
              <a:spcAft>
                <a:spcPts val="0"/>
              </a:spcAft>
              <a:buClr>
                <a:schemeClr val="lt1"/>
              </a:buClr>
              <a:buSzPts val="2000"/>
              <a:buFont typeface="Noto Sans Symbols"/>
              <a:buChar char="▪"/>
            </a:pPr>
            <a:r>
              <a:rPr lang="en-US" dirty="0">
                <a:latin typeface="Calibri"/>
                <a:ea typeface="Calibri"/>
                <a:cs typeface="Calibri"/>
                <a:sym typeface="Calibri"/>
              </a:rPr>
              <a:t>Company</a:t>
            </a:r>
            <a:endParaRPr dirty="0"/>
          </a:p>
          <a:p>
            <a:pPr marL="411480" marR="0" lvl="1" indent="-55880" algn="l" rtl="0">
              <a:lnSpc>
                <a:spcPct val="90000"/>
              </a:lnSpc>
              <a:spcBef>
                <a:spcPts val="600"/>
              </a:spcBef>
              <a:spcAft>
                <a:spcPts val="0"/>
              </a:spcAft>
              <a:buClr>
                <a:schemeClr val="lt1"/>
              </a:buClr>
              <a:buSzPts val="2000"/>
              <a:buFont typeface="Noto Sans Symbols"/>
              <a:buNone/>
            </a:pPr>
            <a:endParaRPr sz="2000" b="0" i="0" u="none" strike="noStrike" cap="none" dirty="0">
              <a:solidFill>
                <a:schemeClr val="lt1"/>
              </a:solidFill>
              <a:latin typeface="Calibri"/>
              <a:ea typeface="Calibri"/>
              <a:cs typeface="Calibri"/>
              <a:sym typeface="Calibri"/>
            </a:endParaRPr>
          </a:p>
          <a:p>
            <a:pPr marL="411480" marR="0" lvl="1" indent="-55880" algn="l" rtl="0">
              <a:lnSpc>
                <a:spcPct val="90000"/>
              </a:lnSpc>
              <a:spcBef>
                <a:spcPts val="600"/>
              </a:spcBef>
              <a:spcAft>
                <a:spcPts val="0"/>
              </a:spcAft>
              <a:buClr>
                <a:schemeClr val="lt1"/>
              </a:buClr>
              <a:buSzPts val="2000"/>
              <a:buFont typeface="Noto Sans Symbols"/>
              <a:buNone/>
            </a:pPr>
            <a:endParaRPr sz="2000" b="0" i="0" u="none" strike="noStrike" cap="none" dirty="0">
              <a:solidFill>
                <a:schemeClr val="lt1"/>
              </a:solidFill>
              <a:latin typeface="Calibri"/>
              <a:ea typeface="Calibri"/>
              <a:cs typeface="Calibri"/>
              <a:sym typeface="Calibri"/>
            </a:endParaRPr>
          </a:p>
          <a:p>
            <a:pPr marL="182880" marR="0" lvl="0" indent="-43179" algn="l" rtl="0">
              <a:lnSpc>
                <a:spcPct val="90000"/>
              </a:lnSpc>
              <a:spcBef>
                <a:spcPts val="1600"/>
              </a:spcBef>
              <a:spcAft>
                <a:spcPts val="0"/>
              </a:spcAft>
              <a:buClr>
                <a:schemeClr val="lt1"/>
              </a:buClr>
              <a:buSzPts val="2200"/>
              <a:buFont typeface="Noto Sans Symbols"/>
              <a:buNone/>
            </a:pPr>
            <a:endParaRPr sz="2200" b="0" i="0" u="none" strike="noStrike" cap="none" dirty="0">
              <a:solidFill>
                <a:schemeClr val="lt1"/>
              </a:solidFill>
              <a:latin typeface="Calibri"/>
              <a:ea typeface="Calibri"/>
              <a:cs typeface="Calibri"/>
              <a:sym typeface="Calibri"/>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dirty="0">
              <a:solidFill>
                <a:schemeClr val="lt1"/>
              </a:solidFill>
              <a:latin typeface="Calibri"/>
              <a:ea typeface="Calibri"/>
              <a:cs typeface="Calibri"/>
              <a:sym typeface="Calibri"/>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dirty="0">
              <a:solidFill>
                <a:schemeClr val="lt1"/>
              </a:solidFill>
              <a:latin typeface="Calibri"/>
              <a:ea typeface="Calibri"/>
              <a:cs typeface="Calibri"/>
              <a:sym typeface="Calibri"/>
            </a:endParaRPr>
          </a:p>
        </p:txBody>
      </p:sp>
      <p:sp>
        <p:nvSpPr>
          <p:cNvPr id="123" name="Google Shape;123;p16"/>
          <p:cNvSpPr txBox="1"/>
          <p:nvPr/>
        </p:nvSpPr>
        <p:spPr>
          <a:xfrm>
            <a:off x="5758250" y="1879149"/>
            <a:ext cx="5486400" cy="48552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500"/>
              <a:buFont typeface="Noto Sans Symbols"/>
              <a:buNone/>
            </a:pPr>
            <a:r>
              <a:rPr lang="en-US" sz="2500" b="0" i="0" u="none" strike="noStrike" cap="none">
                <a:solidFill>
                  <a:schemeClr val="lt1"/>
                </a:solidFill>
                <a:latin typeface="Calibri"/>
                <a:ea typeface="Calibri"/>
                <a:cs typeface="Calibri"/>
                <a:sym typeface="Calibri"/>
              </a:rPr>
              <a:t>Implementation </a:t>
            </a:r>
            <a:endParaRPr/>
          </a:p>
          <a:p>
            <a:pPr marL="182880" marR="0" lvl="0" indent="-182880" algn="l" rtl="0">
              <a:lnSpc>
                <a:spcPct val="90000"/>
              </a:lnSpc>
              <a:spcBef>
                <a:spcPts val="1400"/>
              </a:spcBef>
              <a:spcAft>
                <a:spcPts val="0"/>
              </a:spcAft>
              <a:buClr>
                <a:schemeClr val="lt1"/>
              </a:buClr>
              <a:buSzPts val="2200"/>
              <a:buFont typeface="Noto Sans Symbols"/>
              <a:buChar char="▪"/>
            </a:pPr>
            <a:r>
              <a:rPr lang="en-US" sz="2200" b="0" i="0" u="none" strike="noStrike" cap="none">
                <a:solidFill>
                  <a:schemeClr val="lt1"/>
                </a:solidFill>
                <a:latin typeface="Calibri"/>
                <a:ea typeface="Calibri"/>
                <a:cs typeface="Calibri"/>
                <a:sym typeface="Calibri"/>
              </a:rPr>
              <a:t>Linked new hires schedules with ASM </a:t>
            </a:r>
            <a:endParaRPr/>
          </a:p>
          <a:p>
            <a:pPr marL="411480" marR="0" lvl="1" indent="-182880" algn="l" rtl="0">
              <a:lnSpc>
                <a:spcPct val="90000"/>
              </a:lnSpc>
              <a:spcBef>
                <a:spcPts val="40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Reminders</a:t>
            </a:r>
            <a:endParaRPr/>
          </a:p>
          <a:p>
            <a:pPr marL="411480" marR="0" lvl="1" indent="-182880" algn="l" rtl="0">
              <a:lnSpc>
                <a:spcPct val="90000"/>
              </a:lnSpc>
              <a:spcBef>
                <a:spcPts val="60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Plan It 	</a:t>
            </a:r>
            <a:endParaRPr/>
          </a:p>
          <a:p>
            <a:pPr marL="411480" marR="0" lvl="1" indent="-182880" algn="l" rtl="0">
              <a:lnSpc>
                <a:spcPct val="90000"/>
              </a:lnSpc>
              <a:spcBef>
                <a:spcPts val="60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Forms</a:t>
            </a:r>
            <a:endParaRPr/>
          </a:p>
          <a:p>
            <a:pPr marL="411480" marR="0" lvl="1" indent="-55880" algn="l" rtl="0">
              <a:lnSpc>
                <a:spcPct val="90000"/>
              </a:lnSpc>
              <a:spcBef>
                <a:spcPts val="600"/>
              </a:spcBef>
              <a:spcAft>
                <a:spcPts val="0"/>
              </a:spcAft>
              <a:buClr>
                <a:schemeClr val="lt1"/>
              </a:buClr>
              <a:buSzPts val="2000"/>
              <a:buFont typeface="Noto Sans Symbols"/>
              <a:buNone/>
            </a:pPr>
            <a:endParaRPr sz="2000" b="0" i="0" u="none" strike="noStrike" cap="none">
              <a:solidFill>
                <a:schemeClr val="lt1"/>
              </a:solidFill>
              <a:latin typeface="Calibri"/>
              <a:ea typeface="Calibri"/>
              <a:cs typeface="Calibri"/>
              <a:sym typeface="Calibri"/>
            </a:endParaRPr>
          </a:p>
          <a:p>
            <a:pPr marL="182880" marR="0" lvl="0" indent="-43179" algn="l" rtl="0">
              <a:lnSpc>
                <a:spcPct val="90000"/>
              </a:lnSpc>
              <a:spcBef>
                <a:spcPts val="1600"/>
              </a:spcBef>
              <a:spcAft>
                <a:spcPts val="0"/>
              </a:spcAft>
              <a:buClr>
                <a:schemeClr val="lt1"/>
              </a:buClr>
              <a:buSzPts val="2200"/>
              <a:buFont typeface="Noto Sans Symbols"/>
              <a:buNone/>
            </a:pPr>
            <a:endParaRPr sz="2200" b="0" i="0" u="none" strike="noStrike" cap="none">
              <a:solidFill>
                <a:schemeClr val="lt1"/>
              </a:solidFill>
              <a:latin typeface="Calibri"/>
              <a:ea typeface="Calibri"/>
              <a:cs typeface="Calibri"/>
              <a:sym typeface="Calibri"/>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a:solidFill>
                <a:schemeClr val="lt1"/>
              </a:solidFill>
              <a:latin typeface="Calibri"/>
              <a:ea typeface="Calibri"/>
              <a:cs typeface="Calibri"/>
              <a:sym typeface="Calibri"/>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a:solidFill>
                <a:schemeClr val="lt1"/>
              </a:solidFill>
              <a:latin typeface="Calibri"/>
              <a:ea typeface="Calibri"/>
              <a:cs typeface="Calibri"/>
              <a:sym typeface="Calibri"/>
            </a:endParaRPr>
          </a:p>
        </p:txBody>
      </p:sp>
      <p:pic>
        <p:nvPicPr>
          <p:cNvPr id="124" name="Google Shape;124;p16"/>
          <p:cNvPicPr preferRelativeResize="0"/>
          <p:nvPr/>
        </p:nvPicPr>
        <p:blipFill rotWithShape="1">
          <a:blip r:embed="rId3">
            <a:alphaModFix/>
          </a:blip>
          <a:srcRect l="1784" t="29464" r="25304" b="31641"/>
          <a:stretch/>
        </p:blipFill>
        <p:spPr>
          <a:xfrm>
            <a:off x="2620071" y="3985800"/>
            <a:ext cx="9571930" cy="2872201"/>
          </a:xfrm>
          <a:prstGeom prst="rect">
            <a:avLst/>
          </a:prstGeom>
          <a:noFill/>
          <a:ln>
            <a:noFill/>
          </a:ln>
        </p:spPr>
      </p:pic>
      <p:pic>
        <p:nvPicPr>
          <p:cNvPr id="7" name="Google Shape;141;p18">
            <a:extLst>
              <a:ext uri="{FF2B5EF4-FFF2-40B4-BE49-F238E27FC236}">
                <a16:creationId xmlns:a16="http://schemas.microsoft.com/office/drawing/2014/main" id="{9C96DE68-E982-46A4-9D06-A34A83337B61}"/>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alibri"/>
              <a:buNone/>
            </a:pPr>
            <a:r>
              <a:rPr lang="en-US" sz="4000" b="0" i="0" u="none" strike="noStrike" cap="none">
                <a:solidFill>
                  <a:schemeClr val="dk2"/>
                </a:solidFill>
                <a:latin typeface="Calibri"/>
                <a:ea typeface="Calibri"/>
                <a:cs typeface="Calibri"/>
                <a:sym typeface="Calibri"/>
              </a:rPr>
              <a:t>RESULTS AND FEEDBACK</a:t>
            </a:r>
            <a:endParaRPr/>
          </a:p>
        </p:txBody>
      </p:sp>
      <p:sp>
        <p:nvSpPr>
          <p:cNvPr id="131" name="Google Shape;131;p17"/>
          <p:cNvSpPr txBox="1">
            <a:spLocks noGrp="1"/>
          </p:cNvSpPr>
          <p:nvPr>
            <p:ph type="body" idx="1"/>
          </p:nvPr>
        </p:nvSpPr>
        <p:spPr>
          <a:xfrm>
            <a:off x="650363" y="2147784"/>
            <a:ext cx="7834200" cy="4261200"/>
          </a:xfrm>
          <a:prstGeom prst="rect">
            <a:avLst/>
          </a:prstGeom>
          <a:noFill/>
          <a:ln>
            <a:noFill/>
          </a:ln>
        </p:spPr>
        <p:txBody>
          <a:bodyPr spcFirstLastPara="1" wrap="square" lIns="91425" tIns="45700" rIns="91425" bIns="45700" anchor="t" anchorCtr="0">
            <a:noAutofit/>
          </a:bodyPr>
          <a:lstStyle/>
          <a:p>
            <a:pPr marL="182880" marR="0" lvl="0" indent="-170180" algn="l" rtl="0">
              <a:lnSpc>
                <a:spcPct val="100000"/>
              </a:lnSpc>
              <a:spcBef>
                <a:spcPts val="0"/>
              </a:spcBef>
              <a:spcAft>
                <a:spcPts val="0"/>
              </a:spcAft>
              <a:buClr>
                <a:schemeClr val="lt1"/>
              </a:buClr>
              <a:buSzPts val="2000"/>
              <a:buFont typeface="Noto Sans Symbols"/>
              <a:buChar char="▪"/>
            </a:pPr>
            <a:r>
              <a:rPr lang="en-US" sz="2000" dirty="0">
                <a:latin typeface="Calibri"/>
                <a:ea typeface="Calibri"/>
                <a:cs typeface="Calibri"/>
                <a:sym typeface="Calibri"/>
              </a:rPr>
              <a:t>Implementation began five weeks ago</a:t>
            </a:r>
            <a:endParaRPr sz="2000" dirty="0">
              <a:latin typeface="Calibri"/>
              <a:ea typeface="Calibri"/>
              <a:cs typeface="Calibri"/>
              <a:sym typeface="Calibri"/>
            </a:endParaRPr>
          </a:p>
          <a:p>
            <a:pPr marL="182880" marR="0" lvl="0" indent="-170180" algn="l" rtl="0">
              <a:lnSpc>
                <a:spcPct val="100000"/>
              </a:lnSpc>
              <a:spcBef>
                <a:spcPts val="0"/>
              </a:spcBef>
              <a:spcAft>
                <a:spcPts val="0"/>
              </a:spcAft>
              <a:buClr>
                <a:schemeClr val="lt1"/>
              </a:buClr>
              <a:buSzPts val="2000"/>
              <a:buFont typeface="Calibri"/>
              <a:buChar char="▪"/>
            </a:pPr>
            <a:r>
              <a:rPr lang="en-US" sz="2000" dirty="0">
                <a:latin typeface="Calibri"/>
                <a:ea typeface="Calibri"/>
                <a:cs typeface="Calibri"/>
                <a:sym typeface="Calibri"/>
              </a:rPr>
              <a:t>First and second week</a:t>
            </a:r>
            <a:endParaRPr sz="2000" dirty="0">
              <a:latin typeface="Calibri"/>
              <a:ea typeface="Calibri"/>
              <a:cs typeface="Calibri"/>
              <a:sym typeface="Calibri"/>
            </a:endParaRPr>
          </a:p>
          <a:p>
            <a:pPr marL="411480" marR="0" lvl="1" indent="-182880" algn="l" rtl="0">
              <a:lnSpc>
                <a:spcPct val="100000"/>
              </a:lnSpc>
              <a:spcBef>
                <a:spcPts val="0"/>
              </a:spcBef>
              <a:spcAft>
                <a:spcPts val="0"/>
              </a:spcAft>
              <a:buClr>
                <a:schemeClr val="lt1"/>
              </a:buClr>
              <a:buSzPts val="2000"/>
              <a:buFont typeface="Calibri"/>
              <a:buChar char="▪"/>
            </a:pPr>
            <a:r>
              <a:rPr lang="en-US" dirty="0">
                <a:latin typeface="Calibri"/>
                <a:ea typeface="Calibri"/>
                <a:cs typeface="Calibri"/>
                <a:sym typeface="Calibri"/>
              </a:rPr>
              <a:t>91% of ASMs completed meetings </a:t>
            </a:r>
          </a:p>
          <a:p>
            <a:pPr marL="411480" marR="0" lvl="1" indent="-182880" algn="l" rtl="0">
              <a:lnSpc>
                <a:spcPct val="100000"/>
              </a:lnSpc>
              <a:spcBef>
                <a:spcPts val="0"/>
              </a:spcBef>
              <a:spcAft>
                <a:spcPts val="0"/>
              </a:spcAft>
              <a:buClr>
                <a:schemeClr val="lt1"/>
              </a:buClr>
              <a:buSzPts val="2000"/>
              <a:buFont typeface="Calibri"/>
              <a:buChar char="▪"/>
            </a:pPr>
            <a:r>
              <a:rPr lang="en-US" dirty="0">
                <a:latin typeface="Calibri"/>
                <a:ea typeface="Calibri"/>
                <a:cs typeface="Calibri"/>
                <a:sym typeface="Calibri"/>
              </a:rPr>
              <a:t>7 ASMs</a:t>
            </a:r>
            <a:endParaRPr dirty="0">
              <a:latin typeface="Calibri"/>
              <a:ea typeface="Calibri"/>
              <a:cs typeface="Calibri"/>
              <a:sym typeface="Calibri"/>
            </a:endParaRPr>
          </a:p>
          <a:p>
            <a:pPr marL="411480" marR="0" lvl="1" indent="-182880" algn="l" rtl="0">
              <a:lnSpc>
                <a:spcPct val="100000"/>
              </a:lnSpc>
              <a:spcBef>
                <a:spcPts val="0"/>
              </a:spcBef>
              <a:spcAft>
                <a:spcPts val="0"/>
              </a:spcAft>
              <a:buClr>
                <a:schemeClr val="lt1"/>
              </a:buClr>
              <a:buSzPts val="2000"/>
              <a:buFont typeface="Calibri"/>
              <a:buChar char="▪"/>
            </a:pPr>
            <a:r>
              <a:rPr lang="en-US" dirty="0">
                <a:latin typeface="Calibri"/>
                <a:ea typeface="Calibri"/>
                <a:cs typeface="Calibri"/>
                <a:sym typeface="Calibri"/>
              </a:rPr>
              <a:t>30 associates</a:t>
            </a:r>
            <a:endParaRPr dirty="0">
              <a:latin typeface="Calibri"/>
              <a:ea typeface="Calibri"/>
              <a:cs typeface="Calibri"/>
              <a:sym typeface="Calibri"/>
            </a:endParaRPr>
          </a:p>
          <a:p>
            <a:pPr marL="182880" marR="0" lvl="0" indent="-170180" algn="l" rtl="0">
              <a:lnSpc>
                <a:spcPct val="100000"/>
              </a:lnSpc>
              <a:spcBef>
                <a:spcPts val="0"/>
              </a:spcBef>
              <a:spcAft>
                <a:spcPts val="0"/>
              </a:spcAft>
              <a:buClr>
                <a:schemeClr val="lt1"/>
              </a:buClr>
              <a:buSzPts val="2000"/>
              <a:buFont typeface="Calibri"/>
              <a:buChar char="▪"/>
            </a:pPr>
            <a:r>
              <a:rPr lang="en-US" sz="2000" dirty="0">
                <a:latin typeface="Calibri"/>
                <a:ea typeface="Calibri"/>
                <a:cs typeface="Calibri"/>
                <a:sym typeface="Calibri"/>
              </a:rPr>
              <a:t>ASMS enjoyed meeting with their associates</a:t>
            </a:r>
            <a:endParaRPr sz="2000" dirty="0">
              <a:latin typeface="Calibri"/>
              <a:ea typeface="Calibri"/>
              <a:cs typeface="Calibri"/>
              <a:sym typeface="Calibri"/>
            </a:endParaRPr>
          </a:p>
          <a:p>
            <a:pPr marL="182880" marR="0" lvl="0" indent="-170180" algn="l" rtl="0">
              <a:lnSpc>
                <a:spcPct val="100000"/>
              </a:lnSpc>
              <a:spcBef>
                <a:spcPts val="0"/>
              </a:spcBef>
              <a:spcAft>
                <a:spcPts val="0"/>
              </a:spcAft>
              <a:buClr>
                <a:schemeClr val="lt1"/>
              </a:buClr>
              <a:buSzPts val="2000"/>
              <a:buFont typeface="Calibri"/>
              <a:buChar char="▪"/>
            </a:pPr>
            <a:r>
              <a:rPr lang="en-US" sz="2000" dirty="0">
                <a:latin typeface="Calibri"/>
                <a:ea typeface="Calibri"/>
                <a:cs typeface="Calibri"/>
                <a:sym typeface="Calibri"/>
              </a:rPr>
              <a:t>Plan could be developed into future One Best Way</a:t>
            </a:r>
            <a:endParaRPr sz="2000" dirty="0">
              <a:latin typeface="Calibri"/>
              <a:ea typeface="Calibri"/>
              <a:cs typeface="Calibri"/>
              <a:sym typeface="Calibri"/>
            </a:endParaRPr>
          </a:p>
          <a:p>
            <a:pPr marL="182880" marR="0" lvl="0" indent="-170180" algn="l" rtl="0">
              <a:lnSpc>
                <a:spcPct val="100000"/>
              </a:lnSpc>
              <a:spcBef>
                <a:spcPts val="0"/>
              </a:spcBef>
              <a:spcAft>
                <a:spcPts val="0"/>
              </a:spcAft>
              <a:buClr>
                <a:schemeClr val="lt1"/>
              </a:buClr>
              <a:buSzPts val="2000"/>
              <a:buFont typeface="Calibri"/>
              <a:buChar char="▪"/>
            </a:pPr>
            <a:r>
              <a:rPr lang="en-US" sz="2000" dirty="0">
                <a:latin typeface="Calibri"/>
                <a:ea typeface="Calibri"/>
                <a:cs typeface="Calibri"/>
                <a:sym typeface="Calibri"/>
              </a:rPr>
              <a:t>Talked about training and placement oversights, as well as personal life</a:t>
            </a:r>
            <a:endParaRPr sz="2000" dirty="0">
              <a:latin typeface="Calibri"/>
              <a:ea typeface="Calibri"/>
              <a:cs typeface="Calibri"/>
              <a:sym typeface="Calibri"/>
            </a:endParaRPr>
          </a:p>
        </p:txBody>
      </p:sp>
      <p:pic>
        <p:nvPicPr>
          <p:cNvPr id="132" name="Google Shape;132;p17"/>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pic>
        <p:nvPicPr>
          <p:cNvPr id="133" name="Google Shape;133;p17"/>
          <p:cNvPicPr preferRelativeResize="0"/>
          <p:nvPr/>
        </p:nvPicPr>
        <p:blipFill rotWithShape="1">
          <a:blip r:embed="rId4">
            <a:alphaModFix/>
          </a:blip>
          <a:srcRect l="12928" t="12713" r="6865" b="15348"/>
          <a:stretch/>
        </p:blipFill>
        <p:spPr>
          <a:xfrm>
            <a:off x="8484563" y="2147775"/>
            <a:ext cx="3528328" cy="4521381"/>
          </a:xfrm>
          <a:prstGeom prst="rect">
            <a:avLst/>
          </a:prstGeom>
          <a:noFill/>
          <a:ln w="9525" cap="flat" cmpd="sng">
            <a:solidFill>
              <a:schemeClr val="dk1"/>
            </a:solidFill>
            <a:prstDash val="solid"/>
            <a:round/>
            <a:headEnd type="none" w="sm" len="sm"/>
            <a:tailEnd type="none" w="sm" len="sm"/>
          </a:ln>
        </p:spPr>
      </p:pic>
      <p:cxnSp>
        <p:nvCxnSpPr>
          <p:cNvPr id="134" name="Google Shape;134;p17"/>
          <p:cNvCxnSpPr/>
          <p:nvPr/>
        </p:nvCxnSpPr>
        <p:spPr>
          <a:xfrm>
            <a:off x="9347200" y="2514600"/>
            <a:ext cx="698500" cy="0"/>
          </a:xfrm>
          <a:prstGeom prst="straightConnector1">
            <a:avLst/>
          </a:prstGeom>
          <a:noFill/>
          <a:ln w="190500" cap="flat" cmpd="sng">
            <a:solidFill>
              <a:schemeClr val="dk1"/>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1202919" y="284176"/>
            <a:ext cx="978408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4000"/>
              <a:buFont typeface="Calibri"/>
              <a:buNone/>
            </a:pPr>
            <a:r>
              <a:rPr lang="en-US" sz="4000" b="0" i="0" u="none" strike="noStrike" cap="none">
                <a:solidFill>
                  <a:schemeClr val="dk2"/>
                </a:solidFill>
                <a:latin typeface="Calibri"/>
                <a:ea typeface="Calibri"/>
                <a:cs typeface="Calibri"/>
                <a:sym typeface="Calibri"/>
              </a:rPr>
              <a:t>RECOMMENDATIONS</a:t>
            </a:r>
            <a:endParaRPr/>
          </a:p>
        </p:txBody>
      </p:sp>
      <p:sp>
        <p:nvSpPr>
          <p:cNvPr id="140" name="Google Shape;140;p18"/>
          <p:cNvSpPr txBox="1">
            <a:spLocks noGrp="1"/>
          </p:cNvSpPr>
          <p:nvPr>
            <p:ph type="body" idx="1"/>
          </p:nvPr>
        </p:nvSpPr>
        <p:spPr>
          <a:xfrm>
            <a:off x="1202919" y="2011680"/>
            <a:ext cx="9784080" cy="4206240"/>
          </a:xfrm>
          <a:prstGeom prst="rect">
            <a:avLst/>
          </a:prstGeom>
          <a:noFill/>
          <a:ln>
            <a:noFill/>
          </a:ln>
        </p:spPr>
        <p:txBody>
          <a:bodyPr spcFirstLastPara="1" wrap="square" lIns="91425" tIns="45700" rIns="91425" bIns="45700" anchor="t" anchorCtr="0">
            <a:noAutofit/>
          </a:bodyPr>
          <a:lstStyle/>
          <a:p>
            <a:pPr marL="182880" marR="0" lvl="0" indent="-182880" algn="l" rtl="0">
              <a:lnSpc>
                <a:spcPct val="90000"/>
              </a:lnSpc>
              <a:spcBef>
                <a:spcPts val="0"/>
              </a:spcBef>
              <a:spcAft>
                <a:spcPts val="0"/>
              </a:spcAft>
              <a:buClr>
                <a:schemeClr val="lt1"/>
              </a:buClr>
              <a:buSzPts val="2200"/>
              <a:buFont typeface="Noto Sans Symbols"/>
              <a:buChar char="▪"/>
            </a:pPr>
            <a:r>
              <a:rPr lang="en-US">
                <a:latin typeface="Calibri"/>
                <a:ea typeface="Calibri"/>
                <a:cs typeface="Calibri"/>
                <a:sym typeface="Calibri"/>
              </a:rPr>
              <a:t>A</a:t>
            </a:r>
            <a:r>
              <a:rPr lang="en-US" sz="2200" b="0" i="0" u="none" strike="noStrike" cap="none">
                <a:solidFill>
                  <a:schemeClr val="lt1"/>
                </a:solidFill>
                <a:latin typeface="Calibri"/>
                <a:ea typeface="Calibri"/>
                <a:cs typeface="Calibri"/>
                <a:sym typeface="Calibri"/>
              </a:rPr>
              <a:t>ssociates that just got promoted into new positions</a:t>
            </a:r>
            <a:endParaRPr/>
          </a:p>
          <a:p>
            <a:pPr marL="182880" marR="0" lvl="0" indent="-182880" algn="l" rtl="0">
              <a:lnSpc>
                <a:spcPct val="90000"/>
              </a:lnSpc>
              <a:spcBef>
                <a:spcPts val="1400"/>
              </a:spcBef>
              <a:spcAft>
                <a:spcPts val="0"/>
              </a:spcAft>
              <a:buClr>
                <a:schemeClr val="lt1"/>
              </a:buClr>
              <a:buSzPts val="2200"/>
              <a:buFont typeface="Noto Sans Symbols"/>
              <a:buChar char="▪"/>
            </a:pPr>
            <a:r>
              <a:rPr lang="en-US">
                <a:latin typeface="Calibri"/>
                <a:ea typeface="Calibri"/>
                <a:cs typeface="Calibri"/>
                <a:sym typeface="Calibri"/>
              </a:rPr>
              <a:t>Meeting talking points</a:t>
            </a:r>
            <a:endParaRPr/>
          </a:p>
          <a:p>
            <a:pPr marL="182880" marR="0" lvl="0" indent="-182880" algn="l" rtl="0">
              <a:lnSpc>
                <a:spcPct val="90000"/>
              </a:lnSpc>
              <a:spcBef>
                <a:spcPts val="1400"/>
              </a:spcBef>
              <a:spcAft>
                <a:spcPts val="0"/>
              </a:spcAft>
              <a:buClr>
                <a:schemeClr val="lt1"/>
              </a:buClr>
              <a:buSzPts val="2200"/>
              <a:buFont typeface="Noto Sans Symbols"/>
              <a:buChar char="▪"/>
            </a:pPr>
            <a:r>
              <a:rPr lang="en-US" sz="2200" b="0" i="0" u="none" strike="noStrike" cap="none">
                <a:solidFill>
                  <a:schemeClr val="lt1"/>
                </a:solidFill>
                <a:latin typeface="Calibri"/>
                <a:ea typeface="Calibri"/>
                <a:cs typeface="Calibri"/>
                <a:sym typeface="Calibri"/>
              </a:rPr>
              <a:t>C</a:t>
            </a:r>
            <a:r>
              <a:rPr lang="en-US">
                <a:latin typeface="Calibri"/>
                <a:ea typeface="Calibri"/>
                <a:cs typeface="Calibri"/>
                <a:sym typeface="Calibri"/>
              </a:rPr>
              <a:t>hange to once every two weeks</a:t>
            </a:r>
            <a:endParaRPr/>
          </a:p>
          <a:p>
            <a:pPr marL="182880" marR="0" lvl="0" indent="-182880" algn="l" rtl="0">
              <a:lnSpc>
                <a:spcPct val="90000"/>
              </a:lnSpc>
              <a:spcBef>
                <a:spcPts val="1400"/>
              </a:spcBef>
              <a:spcAft>
                <a:spcPts val="0"/>
              </a:spcAft>
              <a:buClr>
                <a:schemeClr val="lt1"/>
              </a:buClr>
              <a:buSzPts val="2200"/>
              <a:buFont typeface="Noto Sans Symbols"/>
              <a:buChar char="▪"/>
            </a:pPr>
            <a:r>
              <a:rPr lang="en-US" sz="2200" b="0" i="0" u="none" strike="noStrike" cap="none">
                <a:solidFill>
                  <a:schemeClr val="lt1"/>
                </a:solidFill>
                <a:latin typeface="Calibri"/>
                <a:ea typeface="Calibri"/>
                <a:cs typeface="Calibri"/>
                <a:sym typeface="Calibri"/>
              </a:rPr>
              <a:t>Better accountability system for ASMs</a:t>
            </a:r>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a:solidFill>
                <a:schemeClr val="lt1"/>
              </a:solidFill>
              <a:latin typeface="Calibri"/>
              <a:ea typeface="Calibri"/>
              <a:cs typeface="Calibri"/>
              <a:sym typeface="Calibri"/>
            </a:endParaRPr>
          </a:p>
          <a:p>
            <a:pPr marL="182880" marR="0" lvl="0" indent="-43179" algn="l" rtl="0">
              <a:lnSpc>
                <a:spcPct val="90000"/>
              </a:lnSpc>
              <a:spcBef>
                <a:spcPts val="1400"/>
              </a:spcBef>
              <a:spcAft>
                <a:spcPts val="0"/>
              </a:spcAft>
              <a:buClr>
                <a:schemeClr val="lt1"/>
              </a:buClr>
              <a:buSzPts val="2200"/>
              <a:buFont typeface="Noto Sans Symbols"/>
              <a:buNone/>
            </a:pPr>
            <a:endParaRPr sz="2200" b="0" i="0" u="none" strike="noStrike" cap="none">
              <a:solidFill>
                <a:schemeClr val="lt1"/>
              </a:solidFill>
              <a:latin typeface="Corbel"/>
              <a:ea typeface="Corbel"/>
              <a:cs typeface="Corbel"/>
              <a:sym typeface="Corbel"/>
            </a:endParaRPr>
          </a:p>
        </p:txBody>
      </p:sp>
      <p:pic>
        <p:nvPicPr>
          <p:cNvPr id="141" name="Google Shape;141;p18"/>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pic>
        <p:nvPicPr>
          <p:cNvPr id="142" name="Google Shape;142;p18"/>
          <p:cNvPicPr preferRelativeResize="0"/>
          <p:nvPr/>
        </p:nvPicPr>
        <p:blipFill>
          <a:blip r:embed="rId4">
            <a:alphaModFix/>
          </a:blip>
          <a:stretch>
            <a:fillRect/>
          </a:stretch>
        </p:blipFill>
        <p:spPr>
          <a:xfrm>
            <a:off x="6106175" y="2623700"/>
            <a:ext cx="5135500" cy="395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779302" y="236050"/>
            <a:ext cx="4631314" cy="177563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dk2"/>
              </a:buClr>
              <a:buSzPts val="6000"/>
              <a:buFont typeface="Corbel"/>
              <a:buNone/>
            </a:pPr>
            <a:r>
              <a:rPr lang="en-US" sz="6000" b="0" i="0" u="none" strike="noStrike" cap="none">
                <a:solidFill>
                  <a:schemeClr val="dk2"/>
                </a:solidFill>
                <a:latin typeface="Corbel"/>
                <a:ea typeface="Corbel"/>
                <a:cs typeface="Corbel"/>
                <a:sym typeface="Corbel"/>
              </a:rPr>
              <a:t>THANK YOU</a:t>
            </a:r>
            <a:endParaRPr/>
          </a:p>
        </p:txBody>
      </p:sp>
      <p:pic>
        <p:nvPicPr>
          <p:cNvPr id="149" name="Google Shape;149;p19"/>
          <p:cNvPicPr preferRelativeResize="0"/>
          <p:nvPr/>
        </p:nvPicPr>
        <p:blipFill>
          <a:blip r:embed="rId3">
            <a:alphaModFix/>
          </a:blip>
          <a:stretch>
            <a:fillRect/>
          </a:stretch>
        </p:blipFill>
        <p:spPr>
          <a:xfrm>
            <a:off x="3416375" y="2011675"/>
            <a:ext cx="4631327" cy="4631327"/>
          </a:xfrm>
          <a:prstGeom prst="rect">
            <a:avLst/>
          </a:prstGeom>
          <a:noFill/>
          <a:ln>
            <a:noFill/>
          </a:ln>
        </p:spPr>
      </p:pic>
      <p:pic>
        <p:nvPicPr>
          <p:cNvPr id="5" name="Google Shape;141;p18">
            <a:extLst>
              <a:ext uri="{FF2B5EF4-FFF2-40B4-BE49-F238E27FC236}">
                <a16:creationId xmlns:a16="http://schemas.microsoft.com/office/drawing/2014/main" id="{42E3DB89-8A97-4802-A754-307819ABF2E5}"/>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body" idx="1"/>
          </p:nvPr>
        </p:nvSpPr>
        <p:spPr>
          <a:xfrm>
            <a:off x="1142761" y="2827421"/>
            <a:ext cx="9784080" cy="305602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1500"/>
              <a:buFont typeface="Noto Sans Symbols"/>
              <a:buNone/>
            </a:pPr>
            <a:r>
              <a:rPr lang="en-US" sz="11500" b="0" i="0" u="none" strike="noStrike" cap="none">
                <a:solidFill>
                  <a:schemeClr val="lt1"/>
                </a:solidFill>
                <a:latin typeface="Calibri"/>
                <a:ea typeface="Calibri"/>
                <a:cs typeface="Calibri"/>
                <a:sym typeface="Calibri"/>
              </a:rPr>
              <a:t>QUESTIONS?</a:t>
            </a:r>
            <a:endParaRPr/>
          </a:p>
        </p:txBody>
      </p:sp>
      <p:pic>
        <p:nvPicPr>
          <p:cNvPr id="155" name="Google Shape;155;p20"/>
          <p:cNvPicPr preferRelativeResize="0"/>
          <p:nvPr/>
        </p:nvPicPr>
        <p:blipFill rotWithShape="1">
          <a:blip r:embed="rId3">
            <a:clrChange>
              <a:clrFrom>
                <a:srgbClr val="FFFFFF"/>
              </a:clrFrom>
              <a:clrTo>
                <a:srgbClr val="FFFFFF">
                  <a:alpha val="0"/>
                </a:srgbClr>
              </a:clrTo>
            </a:clrChange>
            <a:alphaModFix/>
          </a:blip>
          <a:srcRect/>
          <a:stretch/>
        </p:blipFill>
        <p:spPr>
          <a:xfrm>
            <a:off x="10441357" y="197963"/>
            <a:ext cx="1571534" cy="1672458"/>
          </a:xfrm>
          <a:prstGeom prst="rect">
            <a:avLst/>
          </a:prstGeom>
          <a:noFill/>
          <a:ln>
            <a:noFill/>
          </a:ln>
        </p:spPr>
      </p:pic>
    </p:spTree>
  </p:cSld>
  <p:clrMapOvr>
    <a:masterClrMapping/>
  </p:clrMapOvr>
</p:sld>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568</Words>
  <Application>Microsoft Office PowerPoint</Application>
  <PresentationFormat>Widescreen</PresentationFormat>
  <Paragraphs>84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Noto Sans Symbols</vt:lpstr>
      <vt:lpstr>Arial</vt:lpstr>
      <vt:lpstr>Corbel</vt:lpstr>
      <vt:lpstr>Banded</vt:lpstr>
      <vt:lpstr>ASM PROJECT PRESENTATION</vt:lpstr>
      <vt:lpstr>OPPORTUNITY </vt:lpstr>
      <vt:lpstr>SURVEY</vt:lpstr>
      <vt:lpstr>OUR PLAN AND IMPLEMENTATION </vt:lpstr>
      <vt:lpstr>RESULTS AND FEEDBACK</vt:lpstr>
      <vt:lpstr>RECOMMENDATIONS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 PROJECT PRESENTATION</dc:title>
  <dc:creator>meeting</dc:creator>
  <cp:lastModifiedBy>Joshua Jolly</cp:lastModifiedBy>
  <cp:revision>7</cp:revision>
  <dcterms:modified xsi:type="dcterms:W3CDTF">2018-07-27T23:26:39Z</dcterms:modified>
</cp:coreProperties>
</file>